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8"/>
  </p:notesMasterIdLst>
  <p:sldIdLst>
    <p:sldId id="260" r:id="rId6"/>
    <p:sldId id="261" r:id="rId7"/>
    <p:sldId id="262" r:id="rId8"/>
    <p:sldId id="264" r:id="rId9"/>
    <p:sldId id="266" r:id="rId10"/>
    <p:sldId id="267" r:id="rId11"/>
    <p:sldId id="269" r:id="rId12"/>
    <p:sldId id="274" r:id="rId13"/>
    <p:sldId id="275" r:id="rId14"/>
    <p:sldId id="268"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82296" autoAdjust="0"/>
  </p:normalViewPr>
  <p:slideViewPr>
    <p:cSldViewPr snapToGrid="0">
      <p:cViewPr varScale="1">
        <p:scale>
          <a:sx n="64" d="100"/>
          <a:sy n="64" d="100"/>
        </p:scale>
        <p:origin x="134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Whitworth" userId="2c812334-19a9-444e-a95c-f58c37c17620" providerId="ADAL" clId="{6D326664-2978-4605-AE9C-FA68D4F0FE58}"/>
    <pc:docChg chg="custSel delSld modSld">
      <pc:chgData name="Liz Whitworth" userId="2c812334-19a9-444e-a95c-f58c37c17620" providerId="ADAL" clId="{6D326664-2978-4605-AE9C-FA68D4F0FE58}" dt="2024-09-26T23:02:54.255" v="24" actId="47"/>
      <pc:docMkLst>
        <pc:docMk/>
      </pc:docMkLst>
      <pc:sldChg chg="addSp delSp modSp mod">
        <pc:chgData name="Liz Whitworth" userId="2c812334-19a9-444e-a95c-f58c37c17620" providerId="ADAL" clId="{6D326664-2978-4605-AE9C-FA68D4F0FE58}" dt="2024-09-25T20:22:56.362" v="23" actId="14100"/>
        <pc:sldMkLst>
          <pc:docMk/>
          <pc:sldMk cId="484902782" sldId="270"/>
        </pc:sldMkLst>
        <pc:spChg chg="mod">
          <ac:chgData name="Liz Whitworth" userId="2c812334-19a9-444e-a95c-f58c37c17620" providerId="ADAL" clId="{6D326664-2978-4605-AE9C-FA68D4F0FE58}" dt="2024-09-25T20:22:46.611" v="22" actId="20577"/>
          <ac:spMkLst>
            <pc:docMk/>
            <pc:sldMk cId="484902782" sldId="270"/>
            <ac:spMk id="3" creationId="{D455187A-E6D4-CFCA-4015-813A9D91ABA5}"/>
          </ac:spMkLst>
        </pc:spChg>
        <pc:picChg chg="add mod">
          <ac:chgData name="Liz Whitworth" userId="2c812334-19a9-444e-a95c-f58c37c17620" providerId="ADAL" clId="{6D326664-2978-4605-AE9C-FA68D4F0FE58}" dt="2024-09-25T20:22:56.362" v="23" actId="14100"/>
          <ac:picMkLst>
            <pc:docMk/>
            <pc:sldMk cId="484902782" sldId="270"/>
            <ac:picMk id="5" creationId="{D0AA3955-2EF2-32F3-EE15-7750A313A1E9}"/>
          </ac:picMkLst>
        </pc:picChg>
        <pc:picChg chg="del">
          <ac:chgData name="Liz Whitworth" userId="2c812334-19a9-444e-a95c-f58c37c17620" providerId="ADAL" clId="{6D326664-2978-4605-AE9C-FA68D4F0FE58}" dt="2024-09-25T20:21:58.458" v="0" actId="478"/>
          <ac:picMkLst>
            <pc:docMk/>
            <pc:sldMk cId="484902782" sldId="270"/>
            <ac:picMk id="8" creationId="{FFD94E9E-9A5C-86EA-80F8-CFB5AAF3BF87}"/>
          </ac:picMkLst>
        </pc:picChg>
      </pc:sldChg>
      <pc:sldChg chg="del">
        <pc:chgData name="Liz Whitworth" userId="2c812334-19a9-444e-a95c-f58c37c17620" providerId="ADAL" clId="{6D326664-2978-4605-AE9C-FA68D4F0FE58}" dt="2024-09-26T23:02:54.255" v="24" actId="47"/>
        <pc:sldMkLst>
          <pc:docMk/>
          <pc:sldMk cId="2569621282"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044F7-C537-47F1-BD70-0DDFB3209C4A}" type="datetimeFigureOut">
              <a:rPr lang="en-US" smtClean="0"/>
              <a:t>9/26/2024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4ECF9-14EB-47FC-8555-548AFD002BD7}" type="slidenum">
              <a:rPr lang="en-US" smtClean="0"/>
              <a:t>‹#›</a:t>
            </a:fld>
            <a:endParaRPr lang="en-US" dirty="0"/>
          </a:p>
        </p:txBody>
      </p:sp>
    </p:spTree>
    <p:extLst>
      <p:ext uri="{BB962C8B-B14F-4D97-AF65-F5344CB8AC3E}">
        <p14:creationId xmlns:p14="http://schemas.microsoft.com/office/powerpoint/2010/main" val="254061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9B64ECF9-14EB-47FC-8555-548AFD002BD7}" type="slidenum">
              <a:rPr lang="en-US" smtClean="0"/>
              <a:t>1</a:t>
            </a:fld>
            <a:endParaRPr lang="en-US" dirty="0"/>
          </a:p>
        </p:txBody>
      </p:sp>
    </p:spTree>
    <p:extLst>
      <p:ext uri="{BB962C8B-B14F-4D97-AF65-F5344CB8AC3E}">
        <p14:creationId xmlns:p14="http://schemas.microsoft.com/office/powerpoint/2010/main" val="1391208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(We’ll leave up these points for audience to review and will go down line of panelists for any comments they want make!)</a:t>
            </a:r>
          </a:p>
        </p:txBody>
      </p:sp>
      <p:sp>
        <p:nvSpPr>
          <p:cNvPr id="4" name="Slide Number Placeholder 3"/>
          <p:cNvSpPr>
            <a:spLocks noGrp="1"/>
          </p:cNvSpPr>
          <p:nvPr>
            <p:ph type="sldNum" sz="quarter" idx="5"/>
          </p:nvPr>
        </p:nvSpPr>
        <p:spPr/>
        <p:txBody>
          <a:bodyPr/>
          <a:lstStyle/>
          <a:p>
            <a:fld id="{9B64ECF9-14EB-47FC-8555-548AFD002BD7}" type="slidenum">
              <a:rPr lang="en-US" smtClean="0"/>
              <a:t>10</a:t>
            </a:fld>
            <a:endParaRPr lang="en-US" dirty="0"/>
          </a:p>
        </p:txBody>
      </p:sp>
    </p:spTree>
    <p:extLst>
      <p:ext uri="{BB962C8B-B14F-4D97-AF65-F5344CB8AC3E}">
        <p14:creationId xmlns:p14="http://schemas.microsoft.com/office/powerpoint/2010/main" val="3200094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to quickly wrap up on this slide</a:t>
            </a:r>
          </a:p>
        </p:txBody>
      </p:sp>
      <p:sp>
        <p:nvSpPr>
          <p:cNvPr id="4" name="Slide Number Placeholder 3"/>
          <p:cNvSpPr>
            <a:spLocks noGrp="1"/>
          </p:cNvSpPr>
          <p:nvPr>
            <p:ph type="sldNum" sz="quarter" idx="5"/>
          </p:nvPr>
        </p:nvSpPr>
        <p:spPr/>
        <p:txBody>
          <a:bodyPr/>
          <a:lstStyle/>
          <a:p>
            <a:fld id="{9B64ECF9-14EB-47FC-8555-548AFD002BD7}" type="slidenum">
              <a:rPr lang="en-US" smtClean="0"/>
              <a:t>11</a:t>
            </a:fld>
            <a:endParaRPr lang="en-US" dirty="0"/>
          </a:p>
        </p:txBody>
      </p:sp>
    </p:spTree>
    <p:extLst>
      <p:ext uri="{BB962C8B-B14F-4D97-AF65-F5344CB8AC3E}">
        <p14:creationId xmlns:p14="http://schemas.microsoft.com/office/powerpoint/2010/main" val="1645474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to close panel</a:t>
            </a:r>
          </a:p>
        </p:txBody>
      </p:sp>
      <p:sp>
        <p:nvSpPr>
          <p:cNvPr id="4" name="Slide Number Placeholder 3"/>
          <p:cNvSpPr>
            <a:spLocks noGrp="1"/>
          </p:cNvSpPr>
          <p:nvPr>
            <p:ph type="sldNum" sz="quarter" idx="5"/>
          </p:nvPr>
        </p:nvSpPr>
        <p:spPr/>
        <p:txBody>
          <a:bodyPr/>
          <a:lstStyle/>
          <a:p>
            <a:fld id="{9B64ECF9-14EB-47FC-8555-548AFD002BD7}" type="slidenum">
              <a:rPr lang="en-US" smtClean="0"/>
              <a:t>12</a:t>
            </a:fld>
            <a:endParaRPr lang="en-US" dirty="0"/>
          </a:p>
        </p:txBody>
      </p:sp>
    </p:spTree>
    <p:extLst>
      <p:ext uri="{BB962C8B-B14F-4D97-AF65-F5344CB8AC3E}">
        <p14:creationId xmlns:p14="http://schemas.microsoft.com/office/powerpoint/2010/main" val="122523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to introduce panelists</a:t>
            </a:r>
          </a:p>
        </p:txBody>
      </p:sp>
      <p:sp>
        <p:nvSpPr>
          <p:cNvPr id="4" name="Slide Number Placeholder 3"/>
          <p:cNvSpPr>
            <a:spLocks noGrp="1"/>
          </p:cNvSpPr>
          <p:nvPr>
            <p:ph type="sldNum" sz="quarter" idx="5"/>
          </p:nvPr>
        </p:nvSpPr>
        <p:spPr/>
        <p:txBody>
          <a:bodyPr/>
          <a:lstStyle/>
          <a:p>
            <a:fld id="{9B64ECF9-14EB-47FC-8555-548AFD002BD7}" type="slidenum">
              <a:rPr lang="en-US" smtClean="0"/>
              <a:t>2</a:t>
            </a:fld>
            <a:endParaRPr lang="en-US" dirty="0"/>
          </a:p>
        </p:txBody>
      </p:sp>
    </p:spTree>
    <p:extLst>
      <p:ext uri="{BB962C8B-B14F-4D97-AF65-F5344CB8AC3E}">
        <p14:creationId xmlns:p14="http://schemas.microsoft.com/office/powerpoint/2010/main" val="55019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2dc1e937738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solidFill>
                  <a:srgbClr val="0B5394"/>
                </a:solidFill>
                <a:latin typeface="Proxima Nova"/>
                <a:ea typeface="Proxima Nova"/>
                <a:cs typeface="Proxima Nova"/>
                <a:sym typeface="Proxima Nova"/>
              </a:rPr>
              <a:t>LIZ: very brief reminder of what Connect Oregon is</a:t>
            </a:r>
            <a:endParaRPr dirty="0">
              <a:solidFill>
                <a:srgbClr val="0B5394"/>
              </a:solidFill>
              <a:latin typeface="Proxima Nova"/>
              <a:ea typeface="Proxima Nova"/>
              <a:cs typeface="Proxima Nova"/>
              <a:sym typeface="Proxima Nova"/>
            </a:endParaRPr>
          </a:p>
        </p:txBody>
      </p:sp>
      <p:sp>
        <p:nvSpPr>
          <p:cNvPr id="1004" name="Google Shape;1004;g2dc1e937738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2dc1e937738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2" name="Google Shape;1042;g2dc1e937738_0_3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LIZ: Very brief recap of map</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to set up panel discussion items</a:t>
            </a:r>
          </a:p>
        </p:txBody>
      </p:sp>
      <p:sp>
        <p:nvSpPr>
          <p:cNvPr id="4" name="Slide Number Placeholder 3"/>
          <p:cNvSpPr>
            <a:spLocks noGrp="1"/>
          </p:cNvSpPr>
          <p:nvPr>
            <p:ph type="sldNum" sz="quarter" idx="5"/>
          </p:nvPr>
        </p:nvSpPr>
        <p:spPr/>
        <p:txBody>
          <a:bodyPr/>
          <a:lstStyle/>
          <a:p>
            <a:fld id="{9B64ECF9-14EB-47FC-8555-548AFD002BD7}" type="slidenum">
              <a:rPr lang="en-US" smtClean="0"/>
              <a:t>5</a:t>
            </a:fld>
            <a:endParaRPr lang="en-US" dirty="0"/>
          </a:p>
        </p:txBody>
      </p:sp>
    </p:spTree>
    <p:extLst>
      <p:ext uri="{BB962C8B-B14F-4D97-AF65-F5344CB8AC3E}">
        <p14:creationId xmlns:p14="http://schemas.microsoft.com/office/powerpoint/2010/main" val="11489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very brief recap of bullets</a:t>
            </a:r>
            <a:br>
              <a:rPr lang="en-US" dirty="0"/>
            </a:br>
            <a:r>
              <a:rPr lang="en-US" b="1" dirty="0"/>
              <a:t>Leslie</a:t>
            </a:r>
            <a:r>
              <a:rPr lang="en-US" dirty="0"/>
              <a:t>: Recap of member-self referral volume (~95% of all HRSN Requests) coming in from this approach.</a:t>
            </a:r>
          </a:p>
          <a:p>
            <a:r>
              <a:rPr lang="en-US" b="1" dirty="0"/>
              <a:t>Maureen: </a:t>
            </a:r>
            <a:r>
              <a:rPr lang="en-US" dirty="0"/>
              <a:t>HS also posted member self-referral form which drop directly into Unite Us for 211info to pick up and process--more on partnership with 211info later.</a:t>
            </a:r>
            <a:br>
              <a:rPr lang="en-US" dirty="0"/>
            </a:br>
            <a:r>
              <a:rPr lang="en-US" b="1" dirty="0"/>
              <a:t>Jennifer: </a:t>
            </a:r>
            <a:r>
              <a:rPr lang="en-US" dirty="0"/>
              <a:t>AllCare posted same form but embedded on AllCare website—so looks a bit different but same questions and drops right into Unite Us platform for AllCare staff to pick up.</a:t>
            </a:r>
          </a:p>
        </p:txBody>
      </p:sp>
      <p:sp>
        <p:nvSpPr>
          <p:cNvPr id="4" name="Slide Number Placeholder 3"/>
          <p:cNvSpPr>
            <a:spLocks noGrp="1"/>
          </p:cNvSpPr>
          <p:nvPr>
            <p:ph type="sldNum" sz="quarter" idx="5"/>
          </p:nvPr>
        </p:nvSpPr>
        <p:spPr/>
        <p:txBody>
          <a:bodyPr/>
          <a:lstStyle/>
          <a:p>
            <a:fld id="{9B64ECF9-14EB-47FC-8555-548AFD002BD7}" type="slidenum">
              <a:rPr lang="en-US" smtClean="0"/>
              <a:t>6</a:t>
            </a:fld>
            <a:endParaRPr lang="en-US" dirty="0"/>
          </a:p>
        </p:txBody>
      </p:sp>
    </p:spTree>
    <p:extLst>
      <p:ext uri="{BB962C8B-B14F-4D97-AF65-F5344CB8AC3E}">
        <p14:creationId xmlns:p14="http://schemas.microsoft.com/office/powerpoint/2010/main" val="2638293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quick set up</a:t>
            </a:r>
          </a:p>
          <a:p>
            <a:r>
              <a:rPr lang="en-US" b="1" dirty="0"/>
              <a:t>Leslie</a:t>
            </a:r>
            <a:r>
              <a:rPr lang="en-US" dirty="0"/>
              <a:t>:  PS using end to end solutions/all modules across all PS CCOs. Claims recently went live!</a:t>
            </a:r>
            <a:br>
              <a:rPr lang="en-US" dirty="0"/>
            </a:br>
            <a:r>
              <a:rPr lang="en-US" b="1" dirty="0"/>
              <a:t>Maureen</a:t>
            </a:r>
            <a:r>
              <a:rPr lang="en-US" dirty="0"/>
              <a:t>: HS offered all Payments modules to HS Partners. Adoption varies by domain. KPNW and OHSU Health using Payments for Climate. CareOregon will use all modules for Housing, serving as the Central Authorizing Entity for all HS members for the Housing Benefit. Nutrition TBD.</a:t>
            </a:r>
          </a:p>
        </p:txBody>
      </p:sp>
      <p:sp>
        <p:nvSpPr>
          <p:cNvPr id="4" name="Slide Number Placeholder 3"/>
          <p:cNvSpPr>
            <a:spLocks noGrp="1"/>
          </p:cNvSpPr>
          <p:nvPr>
            <p:ph type="sldNum" sz="quarter" idx="5"/>
          </p:nvPr>
        </p:nvSpPr>
        <p:spPr/>
        <p:txBody>
          <a:bodyPr/>
          <a:lstStyle/>
          <a:p>
            <a:fld id="{9B64ECF9-14EB-47FC-8555-548AFD002BD7}" type="slidenum">
              <a:rPr lang="en-US" smtClean="0"/>
              <a:t>7</a:t>
            </a:fld>
            <a:endParaRPr lang="en-US" dirty="0"/>
          </a:p>
        </p:txBody>
      </p:sp>
    </p:spTree>
    <p:extLst>
      <p:ext uri="{BB962C8B-B14F-4D97-AF65-F5344CB8AC3E}">
        <p14:creationId xmlns:p14="http://schemas.microsoft.com/office/powerpoint/2010/main" val="3727484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Maureen</a:t>
            </a:r>
            <a:r>
              <a:rPr lang="en-US" dirty="0"/>
              <a:t>: HS contracted with 211info to serve as a “Front Door” entity to manage incoming HRSN request in a variety of formats and help achieve that “no wrong door” approach. </a:t>
            </a:r>
          </a:p>
          <a:p>
            <a:r>
              <a:rPr lang="en-US" b="1" dirty="0"/>
              <a:t>Cara</a:t>
            </a:r>
            <a:r>
              <a:rPr lang="en-US" dirty="0"/>
              <a:t>:  To speak on various ways 211info processing HRSN Request (within UU, email, fax, phone, text). Can also speak to experience of Coordination Center on UU past few years and now standing up a HRSN CC team to work with CCOs across all HRSN domains.</a:t>
            </a:r>
          </a:p>
        </p:txBody>
      </p:sp>
      <p:sp>
        <p:nvSpPr>
          <p:cNvPr id="4" name="Slide Number Placeholder 3"/>
          <p:cNvSpPr>
            <a:spLocks noGrp="1"/>
          </p:cNvSpPr>
          <p:nvPr>
            <p:ph type="sldNum" sz="quarter" idx="5"/>
          </p:nvPr>
        </p:nvSpPr>
        <p:spPr/>
        <p:txBody>
          <a:bodyPr/>
          <a:lstStyle/>
          <a:p>
            <a:fld id="{9B64ECF9-14EB-47FC-8555-548AFD002BD7}" type="slidenum">
              <a:rPr lang="en-US" smtClean="0"/>
              <a:t>8</a:t>
            </a:fld>
            <a:endParaRPr lang="en-US" dirty="0"/>
          </a:p>
        </p:txBody>
      </p:sp>
    </p:spTree>
    <p:extLst>
      <p:ext uri="{BB962C8B-B14F-4D97-AF65-F5344CB8AC3E}">
        <p14:creationId xmlns:p14="http://schemas.microsoft.com/office/powerpoint/2010/main" val="1943595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quick set up:</a:t>
            </a:r>
          </a:p>
          <a:p>
            <a:r>
              <a:rPr lang="en-US" b="1" dirty="0"/>
              <a:t>Jennifer</a:t>
            </a:r>
            <a:r>
              <a:rPr lang="en-US" dirty="0"/>
              <a:t>: AllCare started a pilot with a small # of CBOs to send referrals to AllCare for Climate requests and fulfillment.  Has been successful so far for all partners involved—both CBOs and AllCare team.</a:t>
            </a:r>
          </a:p>
          <a:p>
            <a:r>
              <a:rPr lang="en-US" b="1" dirty="0"/>
              <a:t>Maureen</a:t>
            </a:r>
            <a:r>
              <a:rPr lang="en-US" dirty="0"/>
              <a:t>:  KPNW and OHSU Health sending authorized referrals to Project Access NOW for Climate Devices. Have learned a lot and all partners work together in Office Hours to track progress, troubleshoot, and improve workflows.</a:t>
            </a:r>
          </a:p>
        </p:txBody>
      </p:sp>
      <p:sp>
        <p:nvSpPr>
          <p:cNvPr id="4" name="Slide Number Placeholder 3"/>
          <p:cNvSpPr>
            <a:spLocks noGrp="1"/>
          </p:cNvSpPr>
          <p:nvPr>
            <p:ph type="sldNum" sz="quarter" idx="5"/>
          </p:nvPr>
        </p:nvSpPr>
        <p:spPr/>
        <p:txBody>
          <a:bodyPr/>
          <a:lstStyle/>
          <a:p>
            <a:fld id="{9B64ECF9-14EB-47FC-8555-548AFD002BD7}" type="slidenum">
              <a:rPr lang="en-US" smtClean="0"/>
              <a:t>9</a:t>
            </a:fld>
            <a:endParaRPr lang="en-US" dirty="0"/>
          </a:p>
        </p:txBody>
      </p:sp>
    </p:spTree>
    <p:extLst>
      <p:ext uri="{BB962C8B-B14F-4D97-AF65-F5344CB8AC3E}">
        <p14:creationId xmlns:p14="http://schemas.microsoft.com/office/powerpoint/2010/main" val="104780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s://www.facebook.com/UniteUsHQ/"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twitter.com/UniteUSHQ" TargetMode="External"/><Relationship Id="rId1" Type="http://schemas.openxmlformats.org/officeDocument/2006/relationships/slideMaster" Target="../slideMasters/slideMaster2.xml"/><Relationship Id="rId6" Type="http://schemas.openxmlformats.org/officeDocument/2006/relationships/hyperlink" Target="https://www.linkedin.com/company/uniteus/" TargetMode="External"/><Relationship Id="rId5" Type="http://schemas.openxmlformats.org/officeDocument/2006/relationships/image" Target="../media/image3.png"/><Relationship Id="rId4" Type="http://schemas.openxmlformats.org/officeDocument/2006/relationships/hyperlink" Target="https://www.instagram.com/uniteushq/" TargetMode="External"/><Relationship Id="rId9"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09BE7-326D-9F8B-ED1D-5A40B9D6ED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4D037E-9D9D-0EEF-3C00-01493D7BA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709848-3E7C-3770-B793-5D51CE632A0F}"/>
              </a:ext>
            </a:extLst>
          </p:cNvPr>
          <p:cNvSpPr>
            <a:spLocks noGrp="1"/>
          </p:cNvSpPr>
          <p:nvPr>
            <p:ph type="dt" sz="half" idx="10"/>
          </p:nvPr>
        </p:nvSpPr>
        <p:spPr/>
        <p:txBody>
          <a:bodyPr/>
          <a:lstStyle/>
          <a:p>
            <a:fld id="{41DE6DA8-57D9-45A8-AC67-84603C8E89B9}" type="datetimeFigureOut">
              <a:rPr lang="en-US" smtClean="0"/>
              <a:t>9/26/2024</a:t>
            </a:fld>
            <a:endParaRPr lang="en-US" dirty="0"/>
          </a:p>
        </p:txBody>
      </p:sp>
      <p:sp>
        <p:nvSpPr>
          <p:cNvPr id="5" name="Footer Placeholder 4">
            <a:extLst>
              <a:ext uri="{FF2B5EF4-FFF2-40B4-BE49-F238E27FC236}">
                <a16:creationId xmlns:a16="http://schemas.microsoft.com/office/drawing/2014/main" id="{F16F19AB-F2E2-A361-110E-BE299ABF8C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521C01-8411-000D-0CF4-C931E931AFA1}"/>
              </a:ext>
            </a:extLst>
          </p:cNvPr>
          <p:cNvSpPr>
            <a:spLocks noGrp="1"/>
          </p:cNvSpPr>
          <p:nvPr>
            <p:ph type="sldNum" sz="quarter" idx="12"/>
          </p:nvPr>
        </p:nvSpPr>
        <p:spPr/>
        <p:txBody>
          <a:bodyPr/>
          <a:lstStyle/>
          <a:p>
            <a:fld id="{5CE705A1-B843-4485-957D-4130EE5909C5}" type="slidenum">
              <a:rPr lang="en-US" smtClean="0"/>
              <a:t>‹#›</a:t>
            </a:fld>
            <a:endParaRPr lang="en-US" dirty="0"/>
          </a:p>
        </p:txBody>
      </p:sp>
    </p:spTree>
    <p:extLst>
      <p:ext uri="{BB962C8B-B14F-4D97-AF65-F5344CB8AC3E}">
        <p14:creationId xmlns:p14="http://schemas.microsoft.com/office/powerpoint/2010/main" val="81892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489E5-99FB-61C8-E913-17649D70C4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D879FE-154F-612D-EC0E-FEAEF79F20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834C9-D6E4-D6DD-8CF5-DBB37D427759}"/>
              </a:ext>
            </a:extLst>
          </p:cNvPr>
          <p:cNvSpPr>
            <a:spLocks noGrp="1"/>
          </p:cNvSpPr>
          <p:nvPr>
            <p:ph type="dt" sz="half" idx="10"/>
          </p:nvPr>
        </p:nvSpPr>
        <p:spPr/>
        <p:txBody>
          <a:bodyPr/>
          <a:lstStyle/>
          <a:p>
            <a:fld id="{41DE6DA8-57D9-45A8-AC67-84603C8E89B9}" type="datetimeFigureOut">
              <a:rPr lang="en-US" smtClean="0"/>
              <a:t>9/26/2024</a:t>
            </a:fld>
            <a:endParaRPr lang="en-US" dirty="0"/>
          </a:p>
        </p:txBody>
      </p:sp>
      <p:sp>
        <p:nvSpPr>
          <p:cNvPr id="5" name="Footer Placeholder 4">
            <a:extLst>
              <a:ext uri="{FF2B5EF4-FFF2-40B4-BE49-F238E27FC236}">
                <a16:creationId xmlns:a16="http://schemas.microsoft.com/office/drawing/2014/main" id="{4157C88B-F1E5-B6E9-F4B6-FE414D879F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7C5CCE-2AAD-7910-41E0-8F29C4E1B59D}"/>
              </a:ext>
            </a:extLst>
          </p:cNvPr>
          <p:cNvSpPr>
            <a:spLocks noGrp="1"/>
          </p:cNvSpPr>
          <p:nvPr>
            <p:ph type="sldNum" sz="quarter" idx="12"/>
          </p:nvPr>
        </p:nvSpPr>
        <p:spPr/>
        <p:txBody>
          <a:bodyPr/>
          <a:lstStyle/>
          <a:p>
            <a:fld id="{5CE705A1-B843-4485-957D-4130EE5909C5}" type="slidenum">
              <a:rPr lang="en-US" smtClean="0"/>
              <a:t>‹#›</a:t>
            </a:fld>
            <a:endParaRPr lang="en-US" dirty="0"/>
          </a:p>
        </p:txBody>
      </p:sp>
    </p:spTree>
    <p:extLst>
      <p:ext uri="{BB962C8B-B14F-4D97-AF65-F5344CB8AC3E}">
        <p14:creationId xmlns:p14="http://schemas.microsoft.com/office/powerpoint/2010/main" val="305049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A21C5-2AE3-4278-511D-BF8798A15E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864844-1027-7EFA-6FB2-18C327B29C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E7FBB-B43F-3DBE-94EC-49B25F50A9FD}"/>
              </a:ext>
            </a:extLst>
          </p:cNvPr>
          <p:cNvSpPr>
            <a:spLocks noGrp="1"/>
          </p:cNvSpPr>
          <p:nvPr>
            <p:ph type="dt" sz="half" idx="10"/>
          </p:nvPr>
        </p:nvSpPr>
        <p:spPr/>
        <p:txBody>
          <a:bodyPr/>
          <a:lstStyle/>
          <a:p>
            <a:fld id="{41DE6DA8-57D9-45A8-AC67-84603C8E89B9}" type="datetimeFigureOut">
              <a:rPr lang="en-US" smtClean="0"/>
              <a:t>9/26/2024</a:t>
            </a:fld>
            <a:endParaRPr lang="en-US" dirty="0"/>
          </a:p>
        </p:txBody>
      </p:sp>
      <p:sp>
        <p:nvSpPr>
          <p:cNvPr id="5" name="Footer Placeholder 4">
            <a:extLst>
              <a:ext uri="{FF2B5EF4-FFF2-40B4-BE49-F238E27FC236}">
                <a16:creationId xmlns:a16="http://schemas.microsoft.com/office/drawing/2014/main" id="{18F5B093-AB85-CC80-1781-318E0BB0C4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0117F5-ED81-BD3E-F1FF-F0620A823888}"/>
              </a:ext>
            </a:extLst>
          </p:cNvPr>
          <p:cNvSpPr>
            <a:spLocks noGrp="1"/>
          </p:cNvSpPr>
          <p:nvPr>
            <p:ph type="sldNum" sz="quarter" idx="12"/>
          </p:nvPr>
        </p:nvSpPr>
        <p:spPr/>
        <p:txBody>
          <a:bodyPr/>
          <a:lstStyle/>
          <a:p>
            <a:fld id="{5CE705A1-B843-4485-957D-4130EE5909C5}" type="slidenum">
              <a:rPr lang="en-US" smtClean="0"/>
              <a:t>‹#›</a:t>
            </a:fld>
            <a:endParaRPr lang="en-US" dirty="0"/>
          </a:p>
        </p:txBody>
      </p:sp>
    </p:spTree>
    <p:extLst>
      <p:ext uri="{BB962C8B-B14F-4D97-AF65-F5344CB8AC3E}">
        <p14:creationId xmlns:p14="http://schemas.microsoft.com/office/powerpoint/2010/main" val="3705980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8"/>
        <p:cNvGrpSpPr/>
        <p:nvPr/>
      </p:nvGrpSpPr>
      <p:grpSpPr>
        <a:xfrm>
          <a:off x="0" y="0"/>
          <a:ext cx="0" cy="0"/>
          <a:chOff x="0" y="0"/>
          <a:chExt cx="0" cy="0"/>
        </a:xfrm>
      </p:grpSpPr>
      <p:pic>
        <p:nvPicPr>
          <p:cNvPr id="509" name="Google Shape;509;g2dc1e937738_0_438"/>
          <p:cNvPicPr preferRelativeResize="0"/>
          <p:nvPr/>
        </p:nvPicPr>
        <p:blipFill rotWithShape="1">
          <a:blip r:embed="rId2">
            <a:alphaModFix/>
          </a:blip>
          <a:srcRect/>
          <a:stretch/>
        </p:blipFill>
        <p:spPr>
          <a:xfrm>
            <a:off x="415604" y="6350744"/>
            <a:ext cx="1036937" cy="258520"/>
          </a:xfrm>
          <a:prstGeom prst="rect">
            <a:avLst/>
          </a:prstGeom>
          <a:noFill/>
          <a:ln>
            <a:noFill/>
          </a:ln>
        </p:spPr>
      </p:pic>
      <p:sp>
        <p:nvSpPr>
          <p:cNvPr id="510" name="Google Shape;510;g2dc1e937738_0_438"/>
          <p:cNvSpPr txBox="1"/>
          <p:nvPr/>
        </p:nvSpPr>
        <p:spPr>
          <a:xfrm>
            <a:off x="9919917" y="6425145"/>
            <a:ext cx="1885500" cy="109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2157802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11"/>
        <p:cNvGrpSpPr/>
        <p:nvPr/>
      </p:nvGrpSpPr>
      <p:grpSpPr>
        <a:xfrm>
          <a:off x="0" y="0"/>
          <a:ext cx="0" cy="0"/>
          <a:chOff x="0" y="0"/>
          <a:chExt cx="0" cy="0"/>
        </a:xfrm>
      </p:grpSpPr>
      <p:sp>
        <p:nvSpPr>
          <p:cNvPr id="512" name="Google Shape;512;g2dc1e937738_0_441"/>
          <p:cNvSpPr txBox="1">
            <a:spLocks noGrp="1"/>
          </p:cNvSpPr>
          <p:nvPr>
            <p:ph type="ctrTitle"/>
          </p:nvPr>
        </p:nvSpPr>
        <p:spPr>
          <a:xfrm>
            <a:off x="762000" y="1557667"/>
            <a:ext cx="10293900" cy="21717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6900"/>
              <a:buNone/>
              <a:defRPr sz="6900"/>
            </a:lvl1pPr>
            <a:lvl2pPr lvl="1" algn="ctr" rtl="0">
              <a:lnSpc>
                <a:spcPct val="100000"/>
              </a:lnSpc>
              <a:spcBef>
                <a:spcPts val="0"/>
              </a:spcBef>
              <a:spcAft>
                <a:spcPts val="0"/>
              </a:spcAft>
              <a:buSzPts val="6900"/>
              <a:buNone/>
              <a:defRPr sz="6900"/>
            </a:lvl2pPr>
            <a:lvl3pPr lvl="2" algn="ctr" rtl="0">
              <a:lnSpc>
                <a:spcPct val="100000"/>
              </a:lnSpc>
              <a:spcBef>
                <a:spcPts val="0"/>
              </a:spcBef>
              <a:spcAft>
                <a:spcPts val="0"/>
              </a:spcAft>
              <a:buSzPts val="6900"/>
              <a:buNone/>
              <a:defRPr sz="6900"/>
            </a:lvl3pPr>
            <a:lvl4pPr lvl="3" algn="ctr" rtl="0">
              <a:lnSpc>
                <a:spcPct val="100000"/>
              </a:lnSpc>
              <a:spcBef>
                <a:spcPts val="0"/>
              </a:spcBef>
              <a:spcAft>
                <a:spcPts val="0"/>
              </a:spcAft>
              <a:buSzPts val="6900"/>
              <a:buNone/>
              <a:defRPr sz="6900"/>
            </a:lvl4pPr>
            <a:lvl5pPr lvl="4" algn="ctr" rtl="0">
              <a:lnSpc>
                <a:spcPct val="100000"/>
              </a:lnSpc>
              <a:spcBef>
                <a:spcPts val="0"/>
              </a:spcBef>
              <a:spcAft>
                <a:spcPts val="0"/>
              </a:spcAft>
              <a:buSzPts val="6900"/>
              <a:buNone/>
              <a:defRPr sz="6900"/>
            </a:lvl5pPr>
            <a:lvl6pPr lvl="5" algn="ctr" rtl="0">
              <a:lnSpc>
                <a:spcPct val="100000"/>
              </a:lnSpc>
              <a:spcBef>
                <a:spcPts val="0"/>
              </a:spcBef>
              <a:spcAft>
                <a:spcPts val="0"/>
              </a:spcAft>
              <a:buSzPts val="6900"/>
              <a:buNone/>
              <a:defRPr sz="6900"/>
            </a:lvl6pPr>
            <a:lvl7pPr lvl="6" algn="ctr" rtl="0">
              <a:lnSpc>
                <a:spcPct val="100000"/>
              </a:lnSpc>
              <a:spcBef>
                <a:spcPts val="0"/>
              </a:spcBef>
              <a:spcAft>
                <a:spcPts val="0"/>
              </a:spcAft>
              <a:buSzPts val="6900"/>
              <a:buNone/>
              <a:defRPr sz="6900"/>
            </a:lvl7pPr>
            <a:lvl8pPr lvl="7" algn="ctr" rtl="0">
              <a:lnSpc>
                <a:spcPct val="100000"/>
              </a:lnSpc>
              <a:spcBef>
                <a:spcPts val="0"/>
              </a:spcBef>
              <a:spcAft>
                <a:spcPts val="0"/>
              </a:spcAft>
              <a:buSzPts val="6900"/>
              <a:buNone/>
              <a:defRPr sz="6900"/>
            </a:lvl8pPr>
            <a:lvl9pPr lvl="8" algn="ctr" rtl="0">
              <a:lnSpc>
                <a:spcPct val="100000"/>
              </a:lnSpc>
              <a:spcBef>
                <a:spcPts val="0"/>
              </a:spcBef>
              <a:spcAft>
                <a:spcPts val="0"/>
              </a:spcAft>
              <a:buSzPts val="6900"/>
              <a:buNone/>
              <a:defRPr sz="6900"/>
            </a:lvl9pPr>
          </a:lstStyle>
          <a:p>
            <a:endParaRPr/>
          </a:p>
        </p:txBody>
      </p:sp>
      <p:sp>
        <p:nvSpPr>
          <p:cNvPr id="513" name="Google Shape;513;g2dc1e937738_0_441"/>
          <p:cNvSpPr txBox="1">
            <a:spLocks noGrp="1"/>
          </p:cNvSpPr>
          <p:nvPr>
            <p:ph type="subTitle" idx="1"/>
          </p:nvPr>
        </p:nvSpPr>
        <p:spPr>
          <a:xfrm>
            <a:off x="761996" y="3843729"/>
            <a:ext cx="11360700" cy="1056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2"/>
              </a:buClr>
              <a:buSzPts val="3700"/>
              <a:buFont typeface="Proxima Nova Semibold"/>
              <a:buNone/>
              <a:defRPr sz="3700">
                <a:solidFill>
                  <a:schemeClr val="dk2"/>
                </a:solidFill>
                <a:latin typeface="Proxima Nova Semibold"/>
                <a:ea typeface="Proxima Nova Semibold"/>
                <a:cs typeface="Proxima Nova Semibold"/>
                <a:sym typeface="Proxima Nova Semibold"/>
              </a:defRPr>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pic>
        <p:nvPicPr>
          <p:cNvPr id="514" name="Google Shape;514;g2dc1e937738_0_441"/>
          <p:cNvPicPr preferRelativeResize="0"/>
          <p:nvPr/>
        </p:nvPicPr>
        <p:blipFill rotWithShape="1">
          <a:blip r:embed="rId2">
            <a:alphaModFix/>
          </a:blip>
          <a:srcRect/>
          <a:stretch/>
        </p:blipFill>
        <p:spPr>
          <a:xfrm>
            <a:off x="415604" y="6350744"/>
            <a:ext cx="1036937" cy="258520"/>
          </a:xfrm>
          <a:prstGeom prst="rect">
            <a:avLst/>
          </a:prstGeom>
          <a:noFill/>
          <a:ln>
            <a:noFill/>
          </a:ln>
        </p:spPr>
      </p:pic>
      <p:sp>
        <p:nvSpPr>
          <p:cNvPr id="515" name="Google Shape;515;g2dc1e937738_0_441"/>
          <p:cNvSpPr txBox="1"/>
          <p:nvPr/>
        </p:nvSpPr>
        <p:spPr>
          <a:xfrm>
            <a:off x="9919917" y="6425145"/>
            <a:ext cx="1885500" cy="109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2803433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 Column">
  <p:cSld name="1 Column">
    <p:spTree>
      <p:nvGrpSpPr>
        <p:cNvPr id="1" name="Shape 516"/>
        <p:cNvGrpSpPr/>
        <p:nvPr/>
      </p:nvGrpSpPr>
      <p:grpSpPr>
        <a:xfrm>
          <a:off x="0" y="0"/>
          <a:ext cx="0" cy="0"/>
          <a:chOff x="0" y="0"/>
          <a:chExt cx="0" cy="0"/>
        </a:xfrm>
      </p:grpSpPr>
      <p:sp>
        <p:nvSpPr>
          <p:cNvPr id="517" name="Google Shape;517;g2dc1e937738_0_446"/>
          <p:cNvSpPr txBox="1">
            <a:spLocks noGrp="1"/>
          </p:cNvSpPr>
          <p:nvPr>
            <p:ph type="sldNum" idx="12"/>
          </p:nvPr>
        </p:nvSpPr>
        <p:spPr>
          <a:xfrm>
            <a:off x="5949625" y="6350760"/>
            <a:ext cx="292800" cy="258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pic>
        <p:nvPicPr>
          <p:cNvPr id="518" name="Google Shape;518;g2dc1e937738_0_446"/>
          <p:cNvPicPr preferRelativeResize="0"/>
          <p:nvPr/>
        </p:nvPicPr>
        <p:blipFill rotWithShape="1">
          <a:blip r:embed="rId2">
            <a:alphaModFix/>
          </a:blip>
          <a:srcRect/>
          <a:stretch/>
        </p:blipFill>
        <p:spPr>
          <a:xfrm>
            <a:off x="415604" y="6350744"/>
            <a:ext cx="1036937" cy="258520"/>
          </a:xfrm>
          <a:prstGeom prst="rect">
            <a:avLst/>
          </a:prstGeom>
          <a:noFill/>
          <a:ln>
            <a:noFill/>
          </a:ln>
        </p:spPr>
      </p:pic>
      <p:sp>
        <p:nvSpPr>
          <p:cNvPr id="519" name="Google Shape;519;g2dc1e937738_0_446"/>
          <p:cNvSpPr txBox="1">
            <a:spLocks noGrp="1"/>
          </p:cNvSpPr>
          <p:nvPr>
            <p:ph type="title"/>
          </p:nvPr>
        </p:nvSpPr>
        <p:spPr>
          <a:xfrm>
            <a:off x="762000" y="762000"/>
            <a:ext cx="10668000" cy="65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700"/>
              <a:buNone/>
              <a:defRPr sz="3600"/>
            </a:lvl1pPr>
            <a:lvl2pPr lvl="1" algn="l" rtl="0">
              <a:lnSpc>
                <a:spcPct val="100000"/>
              </a:lnSpc>
              <a:spcBef>
                <a:spcPts val="0"/>
              </a:spcBef>
              <a:spcAft>
                <a:spcPts val="0"/>
              </a:spcAft>
              <a:buSzPts val="3700"/>
              <a:buNone/>
              <a:defRPr>
                <a:latin typeface="Proxima Nova"/>
                <a:ea typeface="Proxima Nova"/>
                <a:cs typeface="Proxima Nova"/>
                <a:sym typeface="Proxima Nova"/>
              </a:defRPr>
            </a:lvl2pPr>
            <a:lvl3pPr lvl="2" algn="l" rtl="0">
              <a:lnSpc>
                <a:spcPct val="100000"/>
              </a:lnSpc>
              <a:spcBef>
                <a:spcPts val="0"/>
              </a:spcBef>
              <a:spcAft>
                <a:spcPts val="0"/>
              </a:spcAft>
              <a:buSzPts val="3700"/>
              <a:buNone/>
              <a:defRPr>
                <a:latin typeface="Proxima Nova"/>
                <a:ea typeface="Proxima Nova"/>
                <a:cs typeface="Proxima Nova"/>
                <a:sym typeface="Proxima Nova"/>
              </a:defRPr>
            </a:lvl3pPr>
            <a:lvl4pPr lvl="3" algn="l" rtl="0">
              <a:lnSpc>
                <a:spcPct val="100000"/>
              </a:lnSpc>
              <a:spcBef>
                <a:spcPts val="0"/>
              </a:spcBef>
              <a:spcAft>
                <a:spcPts val="0"/>
              </a:spcAft>
              <a:buSzPts val="3700"/>
              <a:buNone/>
              <a:defRPr>
                <a:latin typeface="Proxima Nova"/>
                <a:ea typeface="Proxima Nova"/>
                <a:cs typeface="Proxima Nova"/>
                <a:sym typeface="Proxima Nova"/>
              </a:defRPr>
            </a:lvl4pPr>
            <a:lvl5pPr lvl="4" algn="l" rtl="0">
              <a:lnSpc>
                <a:spcPct val="100000"/>
              </a:lnSpc>
              <a:spcBef>
                <a:spcPts val="0"/>
              </a:spcBef>
              <a:spcAft>
                <a:spcPts val="0"/>
              </a:spcAft>
              <a:buSzPts val="3700"/>
              <a:buNone/>
              <a:defRPr>
                <a:latin typeface="Proxima Nova"/>
                <a:ea typeface="Proxima Nova"/>
                <a:cs typeface="Proxima Nova"/>
                <a:sym typeface="Proxima Nova"/>
              </a:defRPr>
            </a:lvl5pPr>
            <a:lvl6pPr lvl="5" algn="l" rtl="0">
              <a:lnSpc>
                <a:spcPct val="100000"/>
              </a:lnSpc>
              <a:spcBef>
                <a:spcPts val="0"/>
              </a:spcBef>
              <a:spcAft>
                <a:spcPts val="0"/>
              </a:spcAft>
              <a:buSzPts val="3700"/>
              <a:buNone/>
              <a:defRPr>
                <a:latin typeface="Proxima Nova"/>
                <a:ea typeface="Proxima Nova"/>
                <a:cs typeface="Proxima Nova"/>
                <a:sym typeface="Proxima Nova"/>
              </a:defRPr>
            </a:lvl6pPr>
            <a:lvl7pPr lvl="6" algn="l" rtl="0">
              <a:lnSpc>
                <a:spcPct val="100000"/>
              </a:lnSpc>
              <a:spcBef>
                <a:spcPts val="0"/>
              </a:spcBef>
              <a:spcAft>
                <a:spcPts val="0"/>
              </a:spcAft>
              <a:buSzPts val="3700"/>
              <a:buNone/>
              <a:defRPr>
                <a:latin typeface="Proxima Nova"/>
                <a:ea typeface="Proxima Nova"/>
                <a:cs typeface="Proxima Nova"/>
                <a:sym typeface="Proxima Nova"/>
              </a:defRPr>
            </a:lvl7pPr>
            <a:lvl8pPr lvl="7" algn="l" rtl="0">
              <a:lnSpc>
                <a:spcPct val="100000"/>
              </a:lnSpc>
              <a:spcBef>
                <a:spcPts val="0"/>
              </a:spcBef>
              <a:spcAft>
                <a:spcPts val="0"/>
              </a:spcAft>
              <a:buSzPts val="3700"/>
              <a:buNone/>
              <a:defRPr>
                <a:latin typeface="Proxima Nova"/>
                <a:ea typeface="Proxima Nova"/>
                <a:cs typeface="Proxima Nova"/>
                <a:sym typeface="Proxima Nova"/>
              </a:defRPr>
            </a:lvl8pPr>
            <a:lvl9pPr lvl="8" algn="l" rtl="0">
              <a:lnSpc>
                <a:spcPct val="100000"/>
              </a:lnSpc>
              <a:spcBef>
                <a:spcPts val="0"/>
              </a:spcBef>
              <a:spcAft>
                <a:spcPts val="0"/>
              </a:spcAft>
              <a:buSzPts val="3700"/>
              <a:buNone/>
              <a:defRPr>
                <a:latin typeface="Proxima Nova"/>
                <a:ea typeface="Proxima Nova"/>
                <a:cs typeface="Proxima Nova"/>
                <a:sym typeface="Proxima Nova"/>
              </a:defRPr>
            </a:lvl9pPr>
          </a:lstStyle>
          <a:p>
            <a:endParaRPr/>
          </a:p>
        </p:txBody>
      </p:sp>
      <p:sp>
        <p:nvSpPr>
          <p:cNvPr id="520" name="Google Shape;520;g2dc1e937738_0_446"/>
          <p:cNvSpPr txBox="1">
            <a:spLocks noGrp="1"/>
          </p:cNvSpPr>
          <p:nvPr>
            <p:ph type="subTitle" idx="1"/>
          </p:nvPr>
        </p:nvSpPr>
        <p:spPr>
          <a:xfrm>
            <a:off x="762000" y="1487541"/>
            <a:ext cx="5187600" cy="36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700"/>
              <a:buNone/>
              <a:defRPr sz="2100">
                <a:solidFill>
                  <a:schemeClr val="dk2"/>
                </a:solidFill>
                <a:latin typeface="Proxima Nova Semibold"/>
                <a:ea typeface="Proxima Nova Semibold"/>
                <a:cs typeface="Proxima Nova Semibold"/>
                <a:sym typeface="Proxima Nova Semibold"/>
              </a:defRPr>
            </a:lvl1pPr>
            <a:lvl2pPr lvl="1"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2pPr>
            <a:lvl3pPr lvl="2"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3pPr>
            <a:lvl4pPr lvl="3"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4pPr>
            <a:lvl5pPr lvl="4"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5pPr>
            <a:lvl6pPr lvl="5"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6pPr>
            <a:lvl7pPr lvl="6"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7pPr>
            <a:lvl8pPr lvl="7"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8pPr>
            <a:lvl9pPr lvl="8"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9pPr>
          </a:lstStyle>
          <a:p>
            <a:endParaRPr/>
          </a:p>
        </p:txBody>
      </p:sp>
      <p:sp>
        <p:nvSpPr>
          <p:cNvPr id="521" name="Google Shape;521;g2dc1e937738_0_446"/>
          <p:cNvSpPr txBox="1">
            <a:spLocks noGrp="1"/>
          </p:cNvSpPr>
          <p:nvPr>
            <p:ph type="body" idx="2"/>
          </p:nvPr>
        </p:nvSpPr>
        <p:spPr>
          <a:xfrm>
            <a:off x="1143000" y="2097021"/>
            <a:ext cx="4698900" cy="4007100"/>
          </a:xfrm>
          <a:prstGeom prst="rect">
            <a:avLst/>
          </a:prstGeom>
          <a:noFill/>
          <a:ln>
            <a:noFill/>
          </a:ln>
        </p:spPr>
        <p:txBody>
          <a:bodyPr spcFirstLastPara="1" wrap="square" lIns="0" tIns="0" rIns="0" bIns="0" anchor="t" anchorCtr="0">
            <a:noAutofit/>
          </a:bodyPr>
          <a:lstStyle>
            <a:lvl1pPr marL="457200" lvl="0" indent="-336550" algn="l" rtl="0">
              <a:lnSpc>
                <a:spcPct val="100000"/>
              </a:lnSpc>
              <a:spcBef>
                <a:spcPts val="0"/>
              </a:spcBef>
              <a:spcAft>
                <a:spcPts val="0"/>
              </a:spcAft>
              <a:buSzPts val="1700"/>
              <a:buChar char="●"/>
              <a:defRPr/>
            </a:lvl1pPr>
            <a:lvl2pPr marL="914400" lvl="1" indent="-336550" algn="l" rtl="0">
              <a:lnSpc>
                <a:spcPct val="100000"/>
              </a:lnSpc>
              <a:spcBef>
                <a:spcPts val="0"/>
              </a:spcBef>
              <a:spcAft>
                <a:spcPts val="0"/>
              </a:spcAft>
              <a:buSzPts val="1700"/>
              <a:buChar char="○"/>
              <a:defRPr/>
            </a:lvl2pPr>
            <a:lvl3pPr marL="1371600" lvl="2" indent="-336550" algn="l" rtl="0">
              <a:lnSpc>
                <a:spcPct val="100000"/>
              </a:lnSpc>
              <a:spcBef>
                <a:spcPts val="0"/>
              </a:spcBef>
              <a:spcAft>
                <a:spcPts val="0"/>
              </a:spcAft>
              <a:buSzPts val="1700"/>
              <a:buChar char="■"/>
              <a:defRPr/>
            </a:lvl3pPr>
            <a:lvl4pPr marL="1828800" lvl="3" indent="-336550" algn="l" rtl="0">
              <a:lnSpc>
                <a:spcPct val="100000"/>
              </a:lnSpc>
              <a:spcBef>
                <a:spcPts val="0"/>
              </a:spcBef>
              <a:spcAft>
                <a:spcPts val="0"/>
              </a:spcAft>
              <a:buSzPts val="1700"/>
              <a:buChar char="●"/>
              <a:defRPr/>
            </a:lvl4pPr>
            <a:lvl5pPr marL="2286000" lvl="4" indent="-336550" algn="l" rtl="0">
              <a:lnSpc>
                <a:spcPct val="100000"/>
              </a:lnSpc>
              <a:spcBef>
                <a:spcPts val="0"/>
              </a:spcBef>
              <a:spcAft>
                <a:spcPts val="0"/>
              </a:spcAft>
              <a:buSzPts val="1700"/>
              <a:buChar char="○"/>
              <a:defRPr/>
            </a:lvl5pPr>
            <a:lvl6pPr marL="2743200" lvl="5" indent="-336550" algn="l" rtl="0">
              <a:lnSpc>
                <a:spcPct val="100000"/>
              </a:lnSpc>
              <a:spcBef>
                <a:spcPts val="0"/>
              </a:spcBef>
              <a:spcAft>
                <a:spcPts val="0"/>
              </a:spcAft>
              <a:buSzPts val="1700"/>
              <a:buChar char="■"/>
              <a:defRPr/>
            </a:lvl6pPr>
            <a:lvl7pPr marL="3200400" lvl="6" indent="-336550" algn="l" rtl="0">
              <a:lnSpc>
                <a:spcPct val="100000"/>
              </a:lnSpc>
              <a:spcBef>
                <a:spcPts val="0"/>
              </a:spcBef>
              <a:spcAft>
                <a:spcPts val="0"/>
              </a:spcAft>
              <a:buSzPts val="1700"/>
              <a:buChar char="●"/>
              <a:defRPr/>
            </a:lvl7pPr>
            <a:lvl8pPr marL="3657600" lvl="7" indent="-336550" algn="l" rtl="0">
              <a:lnSpc>
                <a:spcPct val="100000"/>
              </a:lnSpc>
              <a:spcBef>
                <a:spcPts val="0"/>
              </a:spcBef>
              <a:spcAft>
                <a:spcPts val="0"/>
              </a:spcAft>
              <a:buSzPts val="1700"/>
              <a:buChar char="○"/>
              <a:defRPr/>
            </a:lvl8pPr>
            <a:lvl9pPr marL="4114800" lvl="8" indent="-336550" algn="l" rtl="0">
              <a:lnSpc>
                <a:spcPct val="100000"/>
              </a:lnSpc>
              <a:spcBef>
                <a:spcPts val="0"/>
              </a:spcBef>
              <a:spcAft>
                <a:spcPts val="0"/>
              </a:spcAft>
              <a:buSzPts val="1700"/>
              <a:buChar char="■"/>
              <a:defRPr/>
            </a:lvl9pPr>
          </a:lstStyle>
          <a:p>
            <a:endParaRPr/>
          </a:p>
        </p:txBody>
      </p:sp>
      <p:sp>
        <p:nvSpPr>
          <p:cNvPr id="522" name="Google Shape;522;g2dc1e937738_0_446"/>
          <p:cNvSpPr txBox="1"/>
          <p:nvPr/>
        </p:nvSpPr>
        <p:spPr>
          <a:xfrm>
            <a:off x="9919917" y="6425145"/>
            <a:ext cx="1885500" cy="109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925567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et In Touch">
  <p:cSld name="Get In Touch">
    <p:spTree>
      <p:nvGrpSpPr>
        <p:cNvPr id="1" name="Shape 523"/>
        <p:cNvGrpSpPr/>
        <p:nvPr/>
      </p:nvGrpSpPr>
      <p:grpSpPr>
        <a:xfrm>
          <a:off x="0" y="0"/>
          <a:ext cx="0" cy="0"/>
          <a:chOff x="0" y="0"/>
          <a:chExt cx="0" cy="0"/>
        </a:xfrm>
      </p:grpSpPr>
      <p:sp>
        <p:nvSpPr>
          <p:cNvPr id="524" name="Google Shape;524;g2dc1e937738_0_453"/>
          <p:cNvSpPr txBox="1"/>
          <p:nvPr/>
        </p:nvSpPr>
        <p:spPr>
          <a:xfrm>
            <a:off x="762000" y="762000"/>
            <a:ext cx="5334000" cy="34665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4000"/>
              <a:buFont typeface="Arial"/>
              <a:buNone/>
            </a:pPr>
            <a:r>
              <a:rPr lang="en-US" sz="4000" b="0" i="0" u="none" strike="noStrike" cap="none" dirty="0">
                <a:solidFill>
                  <a:schemeClr val="dk1"/>
                </a:solidFill>
                <a:latin typeface="Proxima Nova Extrabold"/>
                <a:ea typeface="Proxima Nova Extrabold"/>
                <a:cs typeface="Proxima Nova Extrabold"/>
                <a:sym typeface="Proxima Nova Extrabold"/>
              </a:rPr>
              <a:t>Get in Touch</a:t>
            </a:r>
            <a:endParaRPr sz="1500" b="0" i="0" u="none" strike="noStrike" cap="none" dirty="0">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3700"/>
              <a:buFont typeface="Arial"/>
              <a:buNone/>
            </a:pPr>
            <a:endParaRPr sz="3700" b="0" i="0" u="none" strike="noStrike" cap="none" dirty="0">
              <a:solidFill>
                <a:schemeClr val="dk1"/>
              </a:solidFill>
              <a:latin typeface="Proxima Nova Extrabold"/>
              <a:ea typeface="Proxima Nova Extrabold"/>
              <a:cs typeface="Proxima Nova Extrabold"/>
              <a:sym typeface="Proxima Nova Extrabold"/>
            </a:endParaRPr>
          </a:p>
        </p:txBody>
      </p:sp>
      <p:pic>
        <p:nvPicPr>
          <p:cNvPr id="525" name="Google Shape;525;g2dc1e937738_0_453">
            <a:hlinkClick r:id="rId2"/>
          </p:cNvPr>
          <p:cNvPicPr preferRelativeResize="0"/>
          <p:nvPr/>
        </p:nvPicPr>
        <p:blipFill rotWithShape="1">
          <a:blip r:embed="rId3">
            <a:alphaModFix/>
          </a:blip>
          <a:srcRect/>
          <a:stretch/>
        </p:blipFill>
        <p:spPr>
          <a:xfrm>
            <a:off x="4013307" y="5512459"/>
            <a:ext cx="571252" cy="459808"/>
          </a:xfrm>
          <a:prstGeom prst="rect">
            <a:avLst/>
          </a:prstGeom>
          <a:noFill/>
          <a:ln>
            <a:noFill/>
          </a:ln>
        </p:spPr>
      </p:pic>
      <p:pic>
        <p:nvPicPr>
          <p:cNvPr id="526" name="Google Shape;526;g2dc1e937738_0_453">
            <a:hlinkClick r:id="rId4"/>
          </p:cNvPr>
          <p:cNvPicPr preferRelativeResize="0"/>
          <p:nvPr/>
        </p:nvPicPr>
        <p:blipFill rotWithShape="1">
          <a:blip r:embed="rId5">
            <a:alphaModFix/>
          </a:blip>
          <a:srcRect/>
          <a:stretch/>
        </p:blipFill>
        <p:spPr>
          <a:xfrm>
            <a:off x="2966701" y="5459567"/>
            <a:ext cx="571258" cy="565598"/>
          </a:xfrm>
          <a:prstGeom prst="rect">
            <a:avLst/>
          </a:prstGeom>
          <a:noFill/>
          <a:ln>
            <a:noFill/>
          </a:ln>
        </p:spPr>
      </p:pic>
      <p:pic>
        <p:nvPicPr>
          <p:cNvPr id="527" name="Google Shape;527;g2dc1e937738_0_453">
            <a:hlinkClick r:id="rId6"/>
          </p:cNvPr>
          <p:cNvPicPr preferRelativeResize="0"/>
          <p:nvPr/>
        </p:nvPicPr>
        <p:blipFill rotWithShape="1">
          <a:blip r:embed="rId7">
            <a:alphaModFix/>
          </a:blip>
          <a:srcRect/>
          <a:stretch/>
        </p:blipFill>
        <p:spPr>
          <a:xfrm>
            <a:off x="762000" y="5459563"/>
            <a:ext cx="571251" cy="565599"/>
          </a:xfrm>
          <a:prstGeom prst="rect">
            <a:avLst/>
          </a:prstGeom>
          <a:noFill/>
          <a:ln>
            <a:noFill/>
          </a:ln>
        </p:spPr>
      </p:pic>
      <p:pic>
        <p:nvPicPr>
          <p:cNvPr id="528" name="Google Shape;528;g2dc1e937738_0_453">
            <a:hlinkClick r:id="rId8"/>
          </p:cNvPr>
          <p:cNvPicPr preferRelativeResize="0"/>
          <p:nvPr/>
        </p:nvPicPr>
        <p:blipFill rotWithShape="1">
          <a:blip r:embed="rId9">
            <a:alphaModFix/>
          </a:blip>
          <a:srcRect/>
          <a:stretch/>
        </p:blipFill>
        <p:spPr>
          <a:xfrm>
            <a:off x="1864345" y="5459731"/>
            <a:ext cx="571250" cy="565263"/>
          </a:xfrm>
          <a:prstGeom prst="rect">
            <a:avLst/>
          </a:prstGeom>
          <a:noFill/>
          <a:ln>
            <a:noFill/>
          </a:ln>
        </p:spPr>
      </p:pic>
      <p:sp>
        <p:nvSpPr>
          <p:cNvPr id="529" name="Google Shape;529;g2dc1e937738_0_453"/>
          <p:cNvSpPr txBox="1"/>
          <p:nvPr/>
        </p:nvSpPr>
        <p:spPr>
          <a:xfrm>
            <a:off x="762000" y="4585625"/>
            <a:ext cx="2499900" cy="7437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4000"/>
              <a:buFont typeface="Arial"/>
              <a:buNone/>
            </a:pPr>
            <a:r>
              <a:rPr lang="en-US" sz="4000" b="0" i="0" u="none" strike="noStrike" cap="none" dirty="0">
                <a:solidFill>
                  <a:schemeClr val="dk1"/>
                </a:solidFill>
                <a:latin typeface="Proxima Nova Extrabold"/>
                <a:ea typeface="Proxima Nova Extrabold"/>
                <a:cs typeface="Proxima Nova Extrabold"/>
                <a:sym typeface="Proxima Nova Extrabold"/>
              </a:rPr>
              <a:t>Follow Us</a:t>
            </a:r>
            <a:endParaRPr sz="4000" b="0" i="0" u="none" strike="noStrike" cap="none" dirty="0">
              <a:solidFill>
                <a:schemeClr val="dk1"/>
              </a:solidFill>
              <a:latin typeface="Proxima Nova Extrabold"/>
              <a:ea typeface="Proxima Nova Extrabold"/>
              <a:cs typeface="Proxima Nova Extrabold"/>
              <a:sym typeface="Proxima Nova Extrabold"/>
            </a:endParaRPr>
          </a:p>
        </p:txBody>
      </p:sp>
      <p:sp>
        <p:nvSpPr>
          <p:cNvPr id="530" name="Google Shape;530;g2dc1e937738_0_453"/>
          <p:cNvSpPr txBox="1">
            <a:spLocks noGrp="1"/>
          </p:cNvSpPr>
          <p:nvPr>
            <p:ph type="sldNum" idx="12"/>
          </p:nvPr>
        </p:nvSpPr>
        <p:spPr>
          <a:xfrm>
            <a:off x="5949625" y="6350760"/>
            <a:ext cx="292800" cy="258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121874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531"/>
        <p:cNvGrpSpPr/>
        <p:nvPr/>
      </p:nvGrpSpPr>
      <p:grpSpPr>
        <a:xfrm>
          <a:off x="0" y="0"/>
          <a:ext cx="0" cy="0"/>
          <a:chOff x="0" y="0"/>
          <a:chExt cx="0" cy="0"/>
        </a:xfrm>
      </p:grpSpPr>
      <p:pic>
        <p:nvPicPr>
          <p:cNvPr id="532" name="Google Shape;532;g2dc1e937738_0_461"/>
          <p:cNvPicPr preferRelativeResize="0"/>
          <p:nvPr/>
        </p:nvPicPr>
        <p:blipFill rotWithShape="1">
          <a:blip r:embed="rId2">
            <a:alphaModFix/>
          </a:blip>
          <a:srcRect/>
          <a:stretch/>
        </p:blipFill>
        <p:spPr>
          <a:xfrm>
            <a:off x="5626063" y="2825292"/>
            <a:ext cx="939875" cy="1207416"/>
          </a:xfrm>
          <a:prstGeom prst="rect">
            <a:avLst/>
          </a:prstGeom>
          <a:noFill/>
          <a:ln>
            <a:noFill/>
          </a:ln>
        </p:spPr>
      </p:pic>
      <p:sp>
        <p:nvSpPr>
          <p:cNvPr id="533" name="Google Shape;533;g2dc1e937738_0_461"/>
          <p:cNvSpPr txBox="1"/>
          <p:nvPr/>
        </p:nvSpPr>
        <p:spPr>
          <a:xfrm>
            <a:off x="5153184" y="6425145"/>
            <a:ext cx="1885500" cy="109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3927558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534"/>
        <p:cNvGrpSpPr/>
        <p:nvPr/>
      </p:nvGrpSpPr>
      <p:grpSpPr>
        <a:xfrm>
          <a:off x="0" y="0"/>
          <a:ext cx="0" cy="0"/>
          <a:chOff x="0" y="0"/>
          <a:chExt cx="0" cy="0"/>
        </a:xfrm>
      </p:grpSpPr>
      <p:sp>
        <p:nvSpPr>
          <p:cNvPr id="535" name="Google Shape;535;g2dc1e937738_0_464"/>
          <p:cNvSpPr txBox="1">
            <a:spLocks noGrp="1"/>
          </p:cNvSpPr>
          <p:nvPr>
            <p:ph type="title"/>
          </p:nvPr>
        </p:nvSpPr>
        <p:spPr>
          <a:xfrm>
            <a:off x="762000" y="762000"/>
            <a:ext cx="10668000" cy="65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700"/>
              <a:buNone/>
              <a:defRPr sz="3600"/>
            </a:lvl1pPr>
            <a:lvl2pPr lvl="1" algn="l" rtl="0">
              <a:lnSpc>
                <a:spcPct val="100000"/>
              </a:lnSpc>
              <a:spcBef>
                <a:spcPts val="0"/>
              </a:spcBef>
              <a:spcAft>
                <a:spcPts val="0"/>
              </a:spcAft>
              <a:buSzPts val="3700"/>
              <a:buNone/>
              <a:defRPr>
                <a:latin typeface="Proxima Nova"/>
                <a:ea typeface="Proxima Nova"/>
                <a:cs typeface="Proxima Nova"/>
                <a:sym typeface="Proxima Nova"/>
              </a:defRPr>
            </a:lvl2pPr>
            <a:lvl3pPr lvl="2" algn="l" rtl="0">
              <a:lnSpc>
                <a:spcPct val="100000"/>
              </a:lnSpc>
              <a:spcBef>
                <a:spcPts val="0"/>
              </a:spcBef>
              <a:spcAft>
                <a:spcPts val="0"/>
              </a:spcAft>
              <a:buSzPts val="3700"/>
              <a:buNone/>
              <a:defRPr>
                <a:latin typeface="Proxima Nova"/>
                <a:ea typeface="Proxima Nova"/>
                <a:cs typeface="Proxima Nova"/>
                <a:sym typeface="Proxima Nova"/>
              </a:defRPr>
            </a:lvl3pPr>
            <a:lvl4pPr lvl="3" algn="l" rtl="0">
              <a:lnSpc>
                <a:spcPct val="100000"/>
              </a:lnSpc>
              <a:spcBef>
                <a:spcPts val="0"/>
              </a:spcBef>
              <a:spcAft>
                <a:spcPts val="0"/>
              </a:spcAft>
              <a:buSzPts val="3700"/>
              <a:buNone/>
              <a:defRPr>
                <a:latin typeface="Proxima Nova"/>
                <a:ea typeface="Proxima Nova"/>
                <a:cs typeface="Proxima Nova"/>
                <a:sym typeface="Proxima Nova"/>
              </a:defRPr>
            </a:lvl4pPr>
            <a:lvl5pPr lvl="4" algn="l" rtl="0">
              <a:lnSpc>
                <a:spcPct val="100000"/>
              </a:lnSpc>
              <a:spcBef>
                <a:spcPts val="0"/>
              </a:spcBef>
              <a:spcAft>
                <a:spcPts val="0"/>
              </a:spcAft>
              <a:buSzPts val="3700"/>
              <a:buNone/>
              <a:defRPr>
                <a:latin typeface="Proxima Nova"/>
                <a:ea typeface="Proxima Nova"/>
                <a:cs typeface="Proxima Nova"/>
                <a:sym typeface="Proxima Nova"/>
              </a:defRPr>
            </a:lvl5pPr>
            <a:lvl6pPr lvl="5" algn="l" rtl="0">
              <a:lnSpc>
                <a:spcPct val="100000"/>
              </a:lnSpc>
              <a:spcBef>
                <a:spcPts val="0"/>
              </a:spcBef>
              <a:spcAft>
                <a:spcPts val="0"/>
              </a:spcAft>
              <a:buSzPts val="3700"/>
              <a:buNone/>
              <a:defRPr>
                <a:latin typeface="Proxima Nova"/>
                <a:ea typeface="Proxima Nova"/>
                <a:cs typeface="Proxima Nova"/>
                <a:sym typeface="Proxima Nova"/>
              </a:defRPr>
            </a:lvl6pPr>
            <a:lvl7pPr lvl="6" algn="l" rtl="0">
              <a:lnSpc>
                <a:spcPct val="100000"/>
              </a:lnSpc>
              <a:spcBef>
                <a:spcPts val="0"/>
              </a:spcBef>
              <a:spcAft>
                <a:spcPts val="0"/>
              </a:spcAft>
              <a:buSzPts val="3700"/>
              <a:buNone/>
              <a:defRPr>
                <a:latin typeface="Proxima Nova"/>
                <a:ea typeface="Proxima Nova"/>
                <a:cs typeface="Proxima Nova"/>
                <a:sym typeface="Proxima Nova"/>
              </a:defRPr>
            </a:lvl7pPr>
            <a:lvl8pPr lvl="7" algn="l" rtl="0">
              <a:lnSpc>
                <a:spcPct val="100000"/>
              </a:lnSpc>
              <a:spcBef>
                <a:spcPts val="0"/>
              </a:spcBef>
              <a:spcAft>
                <a:spcPts val="0"/>
              </a:spcAft>
              <a:buSzPts val="3700"/>
              <a:buNone/>
              <a:defRPr>
                <a:latin typeface="Proxima Nova"/>
                <a:ea typeface="Proxima Nova"/>
                <a:cs typeface="Proxima Nova"/>
                <a:sym typeface="Proxima Nova"/>
              </a:defRPr>
            </a:lvl8pPr>
            <a:lvl9pPr lvl="8" algn="l" rtl="0">
              <a:lnSpc>
                <a:spcPct val="100000"/>
              </a:lnSpc>
              <a:spcBef>
                <a:spcPts val="0"/>
              </a:spcBef>
              <a:spcAft>
                <a:spcPts val="0"/>
              </a:spcAft>
              <a:buSzPts val="3700"/>
              <a:buNone/>
              <a:defRPr>
                <a:latin typeface="Proxima Nova"/>
                <a:ea typeface="Proxima Nova"/>
                <a:cs typeface="Proxima Nova"/>
                <a:sym typeface="Proxima Nova"/>
              </a:defRPr>
            </a:lvl9pPr>
          </a:lstStyle>
          <a:p>
            <a:endParaRPr/>
          </a:p>
        </p:txBody>
      </p:sp>
      <p:sp>
        <p:nvSpPr>
          <p:cNvPr id="536" name="Google Shape;536;g2dc1e937738_0_464"/>
          <p:cNvSpPr txBox="1">
            <a:spLocks noGrp="1"/>
          </p:cNvSpPr>
          <p:nvPr>
            <p:ph type="sldNum" idx="12"/>
          </p:nvPr>
        </p:nvSpPr>
        <p:spPr>
          <a:xfrm>
            <a:off x="5949625" y="6350760"/>
            <a:ext cx="292800" cy="258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pic>
        <p:nvPicPr>
          <p:cNvPr id="537" name="Google Shape;537;g2dc1e937738_0_464"/>
          <p:cNvPicPr preferRelativeResize="0"/>
          <p:nvPr/>
        </p:nvPicPr>
        <p:blipFill rotWithShape="1">
          <a:blip r:embed="rId2">
            <a:alphaModFix/>
          </a:blip>
          <a:srcRect/>
          <a:stretch/>
        </p:blipFill>
        <p:spPr>
          <a:xfrm>
            <a:off x="415604" y="6350744"/>
            <a:ext cx="1036937" cy="258520"/>
          </a:xfrm>
          <a:prstGeom prst="rect">
            <a:avLst/>
          </a:prstGeom>
          <a:noFill/>
          <a:ln>
            <a:noFill/>
          </a:ln>
        </p:spPr>
      </p:pic>
      <p:sp>
        <p:nvSpPr>
          <p:cNvPr id="538" name="Google Shape;538;g2dc1e937738_0_464"/>
          <p:cNvSpPr txBox="1">
            <a:spLocks noGrp="1"/>
          </p:cNvSpPr>
          <p:nvPr>
            <p:ph type="subTitle" idx="1"/>
          </p:nvPr>
        </p:nvSpPr>
        <p:spPr>
          <a:xfrm>
            <a:off x="762000" y="1487541"/>
            <a:ext cx="5187600" cy="36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700"/>
              <a:buNone/>
              <a:defRPr sz="2100">
                <a:solidFill>
                  <a:schemeClr val="dk2"/>
                </a:solidFill>
                <a:latin typeface="Proxima Nova Semibold"/>
                <a:ea typeface="Proxima Nova Semibold"/>
                <a:cs typeface="Proxima Nova Semibold"/>
                <a:sym typeface="Proxima Nova Semibold"/>
              </a:defRPr>
            </a:lvl1pPr>
            <a:lvl2pPr lvl="1"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2pPr>
            <a:lvl3pPr lvl="2"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3pPr>
            <a:lvl4pPr lvl="3"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4pPr>
            <a:lvl5pPr lvl="4"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5pPr>
            <a:lvl6pPr lvl="5"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6pPr>
            <a:lvl7pPr lvl="6"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7pPr>
            <a:lvl8pPr lvl="7"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8pPr>
            <a:lvl9pPr lvl="8"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9pPr>
          </a:lstStyle>
          <a:p>
            <a:endParaRPr/>
          </a:p>
        </p:txBody>
      </p:sp>
      <p:sp>
        <p:nvSpPr>
          <p:cNvPr id="539" name="Google Shape;539;g2dc1e937738_0_464"/>
          <p:cNvSpPr txBox="1">
            <a:spLocks noGrp="1"/>
          </p:cNvSpPr>
          <p:nvPr>
            <p:ph type="body" idx="2"/>
          </p:nvPr>
        </p:nvSpPr>
        <p:spPr>
          <a:xfrm>
            <a:off x="1143000" y="2097021"/>
            <a:ext cx="4698900" cy="4007100"/>
          </a:xfrm>
          <a:prstGeom prst="rect">
            <a:avLst/>
          </a:prstGeom>
          <a:noFill/>
          <a:ln>
            <a:noFill/>
          </a:ln>
        </p:spPr>
        <p:txBody>
          <a:bodyPr spcFirstLastPara="1" wrap="square" lIns="0" tIns="0" rIns="0" bIns="0" anchor="t" anchorCtr="0">
            <a:noAutofit/>
          </a:bodyPr>
          <a:lstStyle>
            <a:lvl1pPr marL="457200" lvl="0" indent="-336550" algn="l" rtl="0">
              <a:lnSpc>
                <a:spcPct val="100000"/>
              </a:lnSpc>
              <a:spcBef>
                <a:spcPts val="0"/>
              </a:spcBef>
              <a:spcAft>
                <a:spcPts val="0"/>
              </a:spcAft>
              <a:buSzPts val="1700"/>
              <a:buChar char="●"/>
              <a:defRPr/>
            </a:lvl1pPr>
            <a:lvl2pPr marL="914400" lvl="1" indent="-336550" algn="l" rtl="0">
              <a:lnSpc>
                <a:spcPct val="100000"/>
              </a:lnSpc>
              <a:spcBef>
                <a:spcPts val="0"/>
              </a:spcBef>
              <a:spcAft>
                <a:spcPts val="0"/>
              </a:spcAft>
              <a:buSzPts val="1700"/>
              <a:buChar char="○"/>
              <a:defRPr/>
            </a:lvl2pPr>
            <a:lvl3pPr marL="1371600" lvl="2" indent="-336550" algn="l" rtl="0">
              <a:lnSpc>
                <a:spcPct val="100000"/>
              </a:lnSpc>
              <a:spcBef>
                <a:spcPts val="0"/>
              </a:spcBef>
              <a:spcAft>
                <a:spcPts val="0"/>
              </a:spcAft>
              <a:buSzPts val="1700"/>
              <a:buChar char="■"/>
              <a:defRPr/>
            </a:lvl3pPr>
            <a:lvl4pPr marL="1828800" lvl="3" indent="-336550" algn="l" rtl="0">
              <a:lnSpc>
                <a:spcPct val="100000"/>
              </a:lnSpc>
              <a:spcBef>
                <a:spcPts val="0"/>
              </a:spcBef>
              <a:spcAft>
                <a:spcPts val="0"/>
              </a:spcAft>
              <a:buSzPts val="1700"/>
              <a:buChar char="●"/>
              <a:defRPr/>
            </a:lvl4pPr>
            <a:lvl5pPr marL="2286000" lvl="4" indent="-336550" algn="l" rtl="0">
              <a:lnSpc>
                <a:spcPct val="100000"/>
              </a:lnSpc>
              <a:spcBef>
                <a:spcPts val="0"/>
              </a:spcBef>
              <a:spcAft>
                <a:spcPts val="0"/>
              </a:spcAft>
              <a:buSzPts val="1700"/>
              <a:buChar char="○"/>
              <a:defRPr/>
            </a:lvl5pPr>
            <a:lvl6pPr marL="2743200" lvl="5" indent="-336550" algn="l" rtl="0">
              <a:lnSpc>
                <a:spcPct val="100000"/>
              </a:lnSpc>
              <a:spcBef>
                <a:spcPts val="0"/>
              </a:spcBef>
              <a:spcAft>
                <a:spcPts val="0"/>
              </a:spcAft>
              <a:buSzPts val="1700"/>
              <a:buChar char="■"/>
              <a:defRPr/>
            </a:lvl6pPr>
            <a:lvl7pPr marL="3200400" lvl="6" indent="-336550" algn="l" rtl="0">
              <a:lnSpc>
                <a:spcPct val="100000"/>
              </a:lnSpc>
              <a:spcBef>
                <a:spcPts val="0"/>
              </a:spcBef>
              <a:spcAft>
                <a:spcPts val="0"/>
              </a:spcAft>
              <a:buSzPts val="1700"/>
              <a:buChar char="●"/>
              <a:defRPr/>
            </a:lvl7pPr>
            <a:lvl8pPr marL="3657600" lvl="7" indent="-336550" algn="l" rtl="0">
              <a:lnSpc>
                <a:spcPct val="100000"/>
              </a:lnSpc>
              <a:spcBef>
                <a:spcPts val="0"/>
              </a:spcBef>
              <a:spcAft>
                <a:spcPts val="0"/>
              </a:spcAft>
              <a:buSzPts val="1700"/>
              <a:buChar char="○"/>
              <a:defRPr/>
            </a:lvl8pPr>
            <a:lvl9pPr marL="4114800" lvl="8" indent="-336550" algn="l" rtl="0">
              <a:lnSpc>
                <a:spcPct val="100000"/>
              </a:lnSpc>
              <a:spcBef>
                <a:spcPts val="0"/>
              </a:spcBef>
              <a:spcAft>
                <a:spcPts val="0"/>
              </a:spcAft>
              <a:buSzPts val="1700"/>
              <a:buChar char="■"/>
              <a:defRPr/>
            </a:lvl9pPr>
          </a:lstStyle>
          <a:p>
            <a:endParaRPr/>
          </a:p>
        </p:txBody>
      </p:sp>
      <p:sp>
        <p:nvSpPr>
          <p:cNvPr id="540" name="Google Shape;540;g2dc1e937738_0_464"/>
          <p:cNvSpPr txBox="1">
            <a:spLocks noGrp="1"/>
          </p:cNvSpPr>
          <p:nvPr>
            <p:ph type="body" idx="3"/>
          </p:nvPr>
        </p:nvSpPr>
        <p:spPr>
          <a:xfrm>
            <a:off x="6350000" y="2097021"/>
            <a:ext cx="4698900" cy="4007100"/>
          </a:xfrm>
          <a:prstGeom prst="rect">
            <a:avLst/>
          </a:prstGeom>
          <a:noFill/>
          <a:ln>
            <a:noFill/>
          </a:ln>
        </p:spPr>
        <p:txBody>
          <a:bodyPr spcFirstLastPara="1" wrap="square" lIns="0" tIns="0" rIns="0" bIns="0" anchor="t" anchorCtr="0">
            <a:noAutofit/>
          </a:bodyPr>
          <a:lstStyle>
            <a:lvl1pPr marL="457200" lvl="0" indent="-336550" algn="l" rtl="0">
              <a:lnSpc>
                <a:spcPct val="100000"/>
              </a:lnSpc>
              <a:spcBef>
                <a:spcPts val="0"/>
              </a:spcBef>
              <a:spcAft>
                <a:spcPts val="0"/>
              </a:spcAft>
              <a:buSzPts val="1700"/>
              <a:buChar char="●"/>
              <a:defRPr/>
            </a:lvl1pPr>
            <a:lvl2pPr marL="914400" lvl="1" indent="-336550" algn="l" rtl="0">
              <a:lnSpc>
                <a:spcPct val="100000"/>
              </a:lnSpc>
              <a:spcBef>
                <a:spcPts val="0"/>
              </a:spcBef>
              <a:spcAft>
                <a:spcPts val="0"/>
              </a:spcAft>
              <a:buSzPts val="1700"/>
              <a:buChar char="○"/>
              <a:defRPr/>
            </a:lvl2pPr>
            <a:lvl3pPr marL="1371600" lvl="2" indent="-336550" algn="l" rtl="0">
              <a:lnSpc>
                <a:spcPct val="100000"/>
              </a:lnSpc>
              <a:spcBef>
                <a:spcPts val="0"/>
              </a:spcBef>
              <a:spcAft>
                <a:spcPts val="0"/>
              </a:spcAft>
              <a:buSzPts val="1700"/>
              <a:buChar char="■"/>
              <a:defRPr/>
            </a:lvl3pPr>
            <a:lvl4pPr marL="1828800" lvl="3" indent="-336550" algn="l" rtl="0">
              <a:lnSpc>
                <a:spcPct val="100000"/>
              </a:lnSpc>
              <a:spcBef>
                <a:spcPts val="0"/>
              </a:spcBef>
              <a:spcAft>
                <a:spcPts val="0"/>
              </a:spcAft>
              <a:buSzPts val="1700"/>
              <a:buChar char="●"/>
              <a:defRPr/>
            </a:lvl4pPr>
            <a:lvl5pPr marL="2286000" lvl="4" indent="-336550" algn="l" rtl="0">
              <a:lnSpc>
                <a:spcPct val="100000"/>
              </a:lnSpc>
              <a:spcBef>
                <a:spcPts val="0"/>
              </a:spcBef>
              <a:spcAft>
                <a:spcPts val="0"/>
              </a:spcAft>
              <a:buSzPts val="1700"/>
              <a:buChar char="○"/>
              <a:defRPr/>
            </a:lvl5pPr>
            <a:lvl6pPr marL="2743200" lvl="5" indent="-336550" algn="l" rtl="0">
              <a:lnSpc>
                <a:spcPct val="100000"/>
              </a:lnSpc>
              <a:spcBef>
                <a:spcPts val="0"/>
              </a:spcBef>
              <a:spcAft>
                <a:spcPts val="0"/>
              </a:spcAft>
              <a:buSzPts val="1700"/>
              <a:buChar char="■"/>
              <a:defRPr/>
            </a:lvl6pPr>
            <a:lvl7pPr marL="3200400" lvl="6" indent="-336550" algn="l" rtl="0">
              <a:lnSpc>
                <a:spcPct val="100000"/>
              </a:lnSpc>
              <a:spcBef>
                <a:spcPts val="0"/>
              </a:spcBef>
              <a:spcAft>
                <a:spcPts val="0"/>
              </a:spcAft>
              <a:buSzPts val="1700"/>
              <a:buChar char="●"/>
              <a:defRPr/>
            </a:lvl7pPr>
            <a:lvl8pPr marL="3657600" lvl="7" indent="-336550" algn="l" rtl="0">
              <a:lnSpc>
                <a:spcPct val="100000"/>
              </a:lnSpc>
              <a:spcBef>
                <a:spcPts val="0"/>
              </a:spcBef>
              <a:spcAft>
                <a:spcPts val="0"/>
              </a:spcAft>
              <a:buSzPts val="1700"/>
              <a:buChar char="○"/>
              <a:defRPr/>
            </a:lvl8pPr>
            <a:lvl9pPr marL="4114800" lvl="8" indent="-336550" algn="l" rtl="0">
              <a:lnSpc>
                <a:spcPct val="100000"/>
              </a:lnSpc>
              <a:spcBef>
                <a:spcPts val="0"/>
              </a:spcBef>
              <a:spcAft>
                <a:spcPts val="0"/>
              </a:spcAft>
              <a:buSzPts val="1700"/>
              <a:buChar char="■"/>
              <a:defRPr/>
            </a:lvl9pPr>
          </a:lstStyle>
          <a:p>
            <a:endParaRPr/>
          </a:p>
        </p:txBody>
      </p:sp>
      <p:sp>
        <p:nvSpPr>
          <p:cNvPr id="541" name="Google Shape;541;g2dc1e937738_0_464"/>
          <p:cNvSpPr txBox="1"/>
          <p:nvPr/>
        </p:nvSpPr>
        <p:spPr>
          <a:xfrm>
            <a:off x="9919917" y="6425145"/>
            <a:ext cx="1885500" cy="109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533424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Column Photo Right">
  <p:cSld name="2 Column Photo Right">
    <p:spTree>
      <p:nvGrpSpPr>
        <p:cNvPr id="1" name="Shape 542"/>
        <p:cNvGrpSpPr/>
        <p:nvPr/>
      </p:nvGrpSpPr>
      <p:grpSpPr>
        <a:xfrm>
          <a:off x="0" y="0"/>
          <a:ext cx="0" cy="0"/>
          <a:chOff x="0" y="0"/>
          <a:chExt cx="0" cy="0"/>
        </a:xfrm>
      </p:grpSpPr>
      <p:sp>
        <p:nvSpPr>
          <p:cNvPr id="543" name="Google Shape;543;g2dc1e937738_0_472"/>
          <p:cNvSpPr txBox="1">
            <a:spLocks noGrp="1"/>
          </p:cNvSpPr>
          <p:nvPr>
            <p:ph type="sldNum" idx="12"/>
          </p:nvPr>
        </p:nvSpPr>
        <p:spPr>
          <a:xfrm>
            <a:off x="5949625" y="6350760"/>
            <a:ext cx="292800" cy="258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pic>
        <p:nvPicPr>
          <p:cNvPr id="544" name="Google Shape;544;g2dc1e937738_0_472"/>
          <p:cNvPicPr preferRelativeResize="0"/>
          <p:nvPr/>
        </p:nvPicPr>
        <p:blipFill rotWithShape="1">
          <a:blip r:embed="rId2">
            <a:alphaModFix/>
          </a:blip>
          <a:srcRect/>
          <a:stretch/>
        </p:blipFill>
        <p:spPr>
          <a:xfrm>
            <a:off x="415604" y="6350744"/>
            <a:ext cx="1036937" cy="258520"/>
          </a:xfrm>
          <a:prstGeom prst="rect">
            <a:avLst/>
          </a:prstGeom>
          <a:noFill/>
          <a:ln>
            <a:noFill/>
          </a:ln>
        </p:spPr>
      </p:pic>
      <p:sp>
        <p:nvSpPr>
          <p:cNvPr id="545" name="Google Shape;545;g2dc1e937738_0_472"/>
          <p:cNvSpPr txBox="1"/>
          <p:nvPr/>
        </p:nvSpPr>
        <p:spPr>
          <a:xfrm>
            <a:off x="9919917" y="6425145"/>
            <a:ext cx="1885500" cy="109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sp>
        <p:nvSpPr>
          <p:cNvPr id="546" name="Google Shape;546;g2dc1e937738_0_472"/>
          <p:cNvSpPr txBox="1">
            <a:spLocks noGrp="1"/>
          </p:cNvSpPr>
          <p:nvPr>
            <p:ph type="title"/>
          </p:nvPr>
        </p:nvSpPr>
        <p:spPr>
          <a:xfrm>
            <a:off x="762000" y="762000"/>
            <a:ext cx="10668000" cy="65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700"/>
              <a:buNone/>
              <a:defRPr sz="3600"/>
            </a:lvl1pPr>
            <a:lvl2pPr lvl="1" algn="l" rtl="0">
              <a:lnSpc>
                <a:spcPct val="100000"/>
              </a:lnSpc>
              <a:spcBef>
                <a:spcPts val="0"/>
              </a:spcBef>
              <a:spcAft>
                <a:spcPts val="0"/>
              </a:spcAft>
              <a:buSzPts val="3700"/>
              <a:buNone/>
              <a:defRPr>
                <a:latin typeface="Proxima Nova"/>
                <a:ea typeface="Proxima Nova"/>
                <a:cs typeface="Proxima Nova"/>
                <a:sym typeface="Proxima Nova"/>
              </a:defRPr>
            </a:lvl2pPr>
            <a:lvl3pPr lvl="2" algn="l" rtl="0">
              <a:lnSpc>
                <a:spcPct val="100000"/>
              </a:lnSpc>
              <a:spcBef>
                <a:spcPts val="0"/>
              </a:spcBef>
              <a:spcAft>
                <a:spcPts val="0"/>
              </a:spcAft>
              <a:buSzPts val="3700"/>
              <a:buNone/>
              <a:defRPr>
                <a:latin typeface="Proxima Nova"/>
                <a:ea typeface="Proxima Nova"/>
                <a:cs typeface="Proxima Nova"/>
                <a:sym typeface="Proxima Nova"/>
              </a:defRPr>
            </a:lvl3pPr>
            <a:lvl4pPr lvl="3" algn="l" rtl="0">
              <a:lnSpc>
                <a:spcPct val="100000"/>
              </a:lnSpc>
              <a:spcBef>
                <a:spcPts val="0"/>
              </a:spcBef>
              <a:spcAft>
                <a:spcPts val="0"/>
              </a:spcAft>
              <a:buSzPts val="3700"/>
              <a:buNone/>
              <a:defRPr>
                <a:latin typeface="Proxima Nova"/>
                <a:ea typeface="Proxima Nova"/>
                <a:cs typeface="Proxima Nova"/>
                <a:sym typeface="Proxima Nova"/>
              </a:defRPr>
            </a:lvl4pPr>
            <a:lvl5pPr lvl="4" algn="l" rtl="0">
              <a:lnSpc>
                <a:spcPct val="100000"/>
              </a:lnSpc>
              <a:spcBef>
                <a:spcPts val="0"/>
              </a:spcBef>
              <a:spcAft>
                <a:spcPts val="0"/>
              </a:spcAft>
              <a:buSzPts val="3700"/>
              <a:buNone/>
              <a:defRPr>
                <a:latin typeface="Proxima Nova"/>
                <a:ea typeface="Proxima Nova"/>
                <a:cs typeface="Proxima Nova"/>
                <a:sym typeface="Proxima Nova"/>
              </a:defRPr>
            </a:lvl5pPr>
            <a:lvl6pPr lvl="5" algn="l" rtl="0">
              <a:lnSpc>
                <a:spcPct val="100000"/>
              </a:lnSpc>
              <a:spcBef>
                <a:spcPts val="0"/>
              </a:spcBef>
              <a:spcAft>
                <a:spcPts val="0"/>
              </a:spcAft>
              <a:buSzPts val="3700"/>
              <a:buNone/>
              <a:defRPr>
                <a:latin typeface="Proxima Nova"/>
                <a:ea typeface="Proxima Nova"/>
                <a:cs typeface="Proxima Nova"/>
                <a:sym typeface="Proxima Nova"/>
              </a:defRPr>
            </a:lvl6pPr>
            <a:lvl7pPr lvl="6" algn="l" rtl="0">
              <a:lnSpc>
                <a:spcPct val="100000"/>
              </a:lnSpc>
              <a:spcBef>
                <a:spcPts val="0"/>
              </a:spcBef>
              <a:spcAft>
                <a:spcPts val="0"/>
              </a:spcAft>
              <a:buSzPts val="3700"/>
              <a:buNone/>
              <a:defRPr>
                <a:latin typeface="Proxima Nova"/>
                <a:ea typeface="Proxima Nova"/>
                <a:cs typeface="Proxima Nova"/>
                <a:sym typeface="Proxima Nova"/>
              </a:defRPr>
            </a:lvl7pPr>
            <a:lvl8pPr lvl="7" algn="l" rtl="0">
              <a:lnSpc>
                <a:spcPct val="100000"/>
              </a:lnSpc>
              <a:spcBef>
                <a:spcPts val="0"/>
              </a:spcBef>
              <a:spcAft>
                <a:spcPts val="0"/>
              </a:spcAft>
              <a:buSzPts val="3700"/>
              <a:buNone/>
              <a:defRPr>
                <a:latin typeface="Proxima Nova"/>
                <a:ea typeface="Proxima Nova"/>
                <a:cs typeface="Proxima Nova"/>
                <a:sym typeface="Proxima Nova"/>
              </a:defRPr>
            </a:lvl8pPr>
            <a:lvl9pPr lvl="8" algn="l" rtl="0">
              <a:lnSpc>
                <a:spcPct val="100000"/>
              </a:lnSpc>
              <a:spcBef>
                <a:spcPts val="0"/>
              </a:spcBef>
              <a:spcAft>
                <a:spcPts val="0"/>
              </a:spcAft>
              <a:buSzPts val="3700"/>
              <a:buNone/>
              <a:defRPr>
                <a:latin typeface="Proxima Nova"/>
                <a:ea typeface="Proxima Nova"/>
                <a:cs typeface="Proxima Nova"/>
                <a:sym typeface="Proxima Nova"/>
              </a:defRPr>
            </a:lvl9pPr>
          </a:lstStyle>
          <a:p>
            <a:endParaRPr/>
          </a:p>
        </p:txBody>
      </p:sp>
      <p:sp>
        <p:nvSpPr>
          <p:cNvPr id="547" name="Google Shape;547;g2dc1e937738_0_472"/>
          <p:cNvSpPr txBox="1">
            <a:spLocks noGrp="1"/>
          </p:cNvSpPr>
          <p:nvPr>
            <p:ph type="subTitle" idx="1"/>
          </p:nvPr>
        </p:nvSpPr>
        <p:spPr>
          <a:xfrm>
            <a:off x="762000" y="1487541"/>
            <a:ext cx="5187600" cy="36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700"/>
              <a:buNone/>
              <a:defRPr sz="2100">
                <a:solidFill>
                  <a:schemeClr val="dk2"/>
                </a:solidFill>
                <a:latin typeface="Proxima Nova Semibold"/>
                <a:ea typeface="Proxima Nova Semibold"/>
                <a:cs typeface="Proxima Nova Semibold"/>
                <a:sym typeface="Proxima Nova Semibold"/>
              </a:defRPr>
            </a:lvl1pPr>
            <a:lvl2pPr lvl="1"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2pPr>
            <a:lvl3pPr lvl="2"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3pPr>
            <a:lvl4pPr lvl="3"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4pPr>
            <a:lvl5pPr lvl="4"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5pPr>
            <a:lvl6pPr lvl="5"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6pPr>
            <a:lvl7pPr lvl="6"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7pPr>
            <a:lvl8pPr lvl="7"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8pPr>
            <a:lvl9pPr lvl="8"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9pPr>
          </a:lstStyle>
          <a:p>
            <a:endParaRPr/>
          </a:p>
        </p:txBody>
      </p:sp>
      <p:sp>
        <p:nvSpPr>
          <p:cNvPr id="548" name="Google Shape;548;g2dc1e937738_0_472"/>
          <p:cNvSpPr txBox="1">
            <a:spLocks noGrp="1"/>
          </p:cNvSpPr>
          <p:nvPr>
            <p:ph type="body" idx="2"/>
          </p:nvPr>
        </p:nvSpPr>
        <p:spPr>
          <a:xfrm>
            <a:off x="1143000" y="2097021"/>
            <a:ext cx="4698900" cy="4007100"/>
          </a:xfrm>
          <a:prstGeom prst="rect">
            <a:avLst/>
          </a:prstGeom>
          <a:noFill/>
          <a:ln>
            <a:noFill/>
          </a:ln>
        </p:spPr>
        <p:txBody>
          <a:bodyPr spcFirstLastPara="1" wrap="square" lIns="0" tIns="0" rIns="0" bIns="0" anchor="t" anchorCtr="0">
            <a:noAutofit/>
          </a:bodyPr>
          <a:lstStyle>
            <a:lvl1pPr marL="457200" lvl="0" indent="-336550" algn="l" rtl="0">
              <a:lnSpc>
                <a:spcPct val="100000"/>
              </a:lnSpc>
              <a:spcBef>
                <a:spcPts val="0"/>
              </a:spcBef>
              <a:spcAft>
                <a:spcPts val="0"/>
              </a:spcAft>
              <a:buSzPts val="1700"/>
              <a:buChar char="●"/>
              <a:defRPr/>
            </a:lvl1pPr>
            <a:lvl2pPr marL="914400" lvl="1" indent="-336550" algn="l" rtl="0">
              <a:lnSpc>
                <a:spcPct val="100000"/>
              </a:lnSpc>
              <a:spcBef>
                <a:spcPts val="0"/>
              </a:spcBef>
              <a:spcAft>
                <a:spcPts val="0"/>
              </a:spcAft>
              <a:buSzPts val="1700"/>
              <a:buChar char="○"/>
              <a:defRPr/>
            </a:lvl2pPr>
            <a:lvl3pPr marL="1371600" lvl="2" indent="-336550" algn="l" rtl="0">
              <a:lnSpc>
                <a:spcPct val="100000"/>
              </a:lnSpc>
              <a:spcBef>
                <a:spcPts val="0"/>
              </a:spcBef>
              <a:spcAft>
                <a:spcPts val="0"/>
              </a:spcAft>
              <a:buSzPts val="1700"/>
              <a:buChar char="■"/>
              <a:defRPr/>
            </a:lvl3pPr>
            <a:lvl4pPr marL="1828800" lvl="3" indent="-336550" algn="l" rtl="0">
              <a:lnSpc>
                <a:spcPct val="100000"/>
              </a:lnSpc>
              <a:spcBef>
                <a:spcPts val="0"/>
              </a:spcBef>
              <a:spcAft>
                <a:spcPts val="0"/>
              </a:spcAft>
              <a:buSzPts val="1700"/>
              <a:buChar char="●"/>
              <a:defRPr/>
            </a:lvl4pPr>
            <a:lvl5pPr marL="2286000" lvl="4" indent="-336550" algn="l" rtl="0">
              <a:lnSpc>
                <a:spcPct val="100000"/>
              </a:lnSpc>
              <a:spcBef>
                <a:spcPts val="0"/>
              </a:spcBef>
              <a:spcAft>
                <a:spcPts val="0"/>
              </a:spcAft>
              <a:buSzPts val="1700"/>
              <a:buChar char="○"/>
              <a:defRPr/>
            </a:lvl5pPr>
            <a:lvl6pPr marL="2743200" lvl="5" indent="-336550" algn="l" rtl="0">
              <a:lnSpc>
                <a:spcPct val="100000"/>
              </a:lnSpc>
              <a:spcBef>
                <a:spcPts val="0"/>
              </a:spcBef>
              <a:spcAft>
                <a:spcPts val="0"/>
              </a:spcAft>
              <a:buSzPts val="1700"/>
              <a:buChar char="■"/>
              <a:defRPr/>
            </a:lvl6pPr>
            <a:lvl7pPr marL="3200400" lvl="6" indent="-336550" algn="l" rtl="0">
              <a:lnSpc>
                <a:spcPct val="100000"/>
              </a:lnSpc>
              <a:spcBef>
                <a:spcPts val="0"/>
              </a:spcBef>
              <a:spcAft>
                <a:spcPts val="0"/>
              </a:spcAft>
              <a:buSzPts val="1700"/>
              <a:buChar char="●"/>
              <a:defRPr/>
            </a:lvl7pPr>
            <a:lvl8pPr marL="3657600" lvl="7" indent="-336550" algn="l" rtl="0">
              <a:lnSpc>
                <a:spcPct val="100000"/>
              </a:lnSpc>
              <a:spcBef>
                <a:spcPts val="0"/>
              </a:spcBef>
              <a:spcAft>
                <a:spcPts val="0"/>
              </a:spcAft>
              <a:buSzPts val="1700"/>
              <a:buChar char="○"/>
              <a:defRPr/>
            </a:lvl8pPr>
            <a:lvl9pPr marL="4114800" lvl="8" indent="-336550" algn="l" rtl="0">
              <a:lnSpc>
                <a:spcPct val="100000"/>
              </a:lnSpc>
              <a:spcBef>
                <a:spcPts val="0"/>
              </a:spcBef>
              <a:spcAft>
                <a:spcPts val="0"/>
              </a:spcAft>
              <a:buSzPts val="1700"/>
              <a:buChar char="■"/>
              <a:defRPr/>
            </a:lvl9pPr>
          </a:lstStyle>
          <a:p>
            <a:endParaRPr/>
          </a:p>
        </p:txBody>
      </p:sp>
    </p:spTree>
    <p:extLst>
      <p:ext uri="{BB962C8B-B14F-4D97-AF65-F5344CB8AC3E}">
        <p14:creationId xmlns:p14="http://schemas.microsoft.com/office/powerpoint/2010/main" val="3354280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 Column Photo Left">
  <p:cSld name="2 Column Photo Left">
    <p:spTree>
      <p:nvGrpSpPr>
        <p:cNvPr id="1" name="Shape 549"/>
        <p:cNvGrpSpPr/>
        <p:nvPr/>
      </p:nvGrpSpPr>
      <p:grpSpPr>
        <a:xfrm>
          <a:off x="0" y="0"/>
          <a:ext cx="0" cy="0"/>
          <a:chOff x="0" y="0"/>
          <a:chExt cx="0" cy="0"/>
        </a:xfrm>
      </p:grpSpPr>
      <p:sp>
        <p:nvSpPr>
          <p:cNvPr id="550" name="Google Shape;550;g2dc1e937738_0_479"/>
          <p:cNvSpPr txBox="1">
            <a:spLocks noGrp="1"/>
          </p:cNvSpPr>
          <p:nvPr>
            <p:ph type="sldNum" idx="12"/>
          </p:nvPr>
        </p:nvSpPr>
        <p:spPr>
          <a:xfrm>
            <a:off x="5949625" y="6350760"/>
            <a:ext cx="292800" cy="258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pic>
        <p:nvPicPr>
          <p:cNvPr id="551" name="Google Shape;551;g2dc1e937738_0_479"/>
          <p:cNvPicPr preferRelativeResize="0"/>
          <p:nvPr/>
        </p:nvPicPr>
        <p:blipFill rotWithShape="1">
          <a:blip r:embed="rId2">
            <a:alphaModFix/>
          </a:blip>
          <a:srcRect/>
          <a:stretch/>
        </p:blipFill>
        <p:spPr>
          <a:xfrm>
            <a:off x="415604" y="6350744"/>
            <a:ext cx="1036937" cy="258520"/>
          </a:xfrm>
          <a:prstGeom prst="rect">
            <a:avLst/>
          </a:prstGeom>
          <a:noFill/>
          <a:ln>
            <a:noFill/>
          </a:ln>
        </p:spPr>
      </p:pic>
      <p:sp>
        <p:nvSpPr>
          <p:cNvPr id="552" name="Google Shape;552;g2dc1e937738_0_479"/>
          <p:cNvSpPr txBox="1">
            <a:spLocks noGrp="1"/>
          </p:cNvSpPr>
          <p:nvPr>
            <p:ph type="title"/>
          </p:nvPr>
        </p:nvSpPr>
        <p:spPr>
          <a:xfrm>
            <a:off x="762000" y="762000"/>
            <a:ext cx="10668000" cy="65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700"/>
              <a:buNone/>
              <a:defRPr sz="3600"/>
            </a:lvl1pPr>
            <a:lvl2pPr lvl="1" algn="l" rtl="0">
              <a:lnSpc>
                <a:spcPct val="100000"/>
              </a:lnSpc>
              <a:spcBef>
                <a:spcPts val="0"/>
              </a:spcBef>
              <a:spcAft>
                <a:spcPts val="0"/>
              </a:spcAft>
              <a:buSzPts val="3700"/>
              <a:buNone/>
              <a:defRPr>
                <a:latin typeface="Proxima Nova"/>
                <a:ea typeface="Proxima Nova"/>
                <a:cs typeface="Proxima Nova"/>
                <a:sym typeface="Proxima Nova"/>
              </a:defRPr>
            </a:lvl2pPr>
            <a:lvl3pPr lvl="2" algn="l" rtl="0">
              <a:lnSpc>
                <a:spcPct val="100000"/>
              </a:lnSpc>
              <a:spcBef>
                <a:spcPts val="0"/>
              </a:spcBef>
              <a:spcAft>
                <a:spcPts val="0"/>
              </a:spcAft>
              <a:buSzPts val="3700"/>
              <a:buNone/>
              <a:defRPr>
                <a:latin typeface="Proxima Nova"/>
                <a:ea typeface="Proxima Nova"/>
                <a:cs typeface="Proxima Nova"/>
                <a:sym typeface="Proxima Nova"/>
              </a:defRPr>
            </a:lvl3pPr>
            <a:lvl4pPr lvl="3" algn="l" rtl="0">
              <a:lnSpc>
                <a:spcPct val="100000"/>
              </a:lnSpc>
              <a:spcBef>
                <a:spcPts val="0"/>
              </a:spcBef>
              <a:spcAft>
                <a:spcPts val="0"/>
              </a:spcAft>
              <a:buSzPts val="3700"/>
              <a:buNone/>
              <a:defRPr>
                <a:latin typeface="Proxima Nova"/>
                <a:ea typeface="Proxima Nova"/>
                <a:cs typeface="Proxima Nova"/>
                <a:sym typeface="Proxima Nova"/>
              </a:defRPr>
            </a:lvl4pPr>
            <a:lvl5pPr lvl="4" algn="l" rtl="0">
              <a:lnSpc>
                <a:spcPct val="100000"/>
              </a:lnSpc>
              <a:spcBef>
                <a:spcPts val="0"/>
              </a:spcBef>
              <a:spcAft>
                <a:spcPts val="0"/>
              </a:spcAft>
              <a:buSzPts val="3700"/>
              <a:buNone/>
              <a:defRPr>
                <a:latin typeface="Proxima Nova"/>
                <a:ea typeface="Proxima Nova"/>
                <a:cs typeface="Proxima Nova"/>
                <a:sym typeface="Proxima Nova"/>
              </a:defRPr>
            </a:lvl5pPr>
            <a:lvl6pPr lvl="5" algn="l" rtl="0">
              <a:lnSpc>
                <a:spcPct val="100000"/>
              </a:lnSpc>
              <a:spcBef>
                <a:spcPts val="0"/>
              </a:spcBef>
              <a:spcAft>
                <a:spcPts val="0"/>
              </a:spcAft>
              <a:buSzPts val="3700"/>
              <a:buNone/>
              <a:defRPr>
                <a:latin typeface="Proxima Nova"/>
                <a:ea typeface="Proxima Nova"/>
                <a:cs typeface="Proxima Nova"/>
                <a:sym typeface="Proxima Nova"/>
              </a:defRPr>
            </a:lvl6pPr>
            <a:lvl7pPr lvl="6" algn="l" rtl="0">
              <a:lnSpc>
                <a:spcPct val="100000"/>
              </a:lnSpc>
              <a:spcBef>
                <a:spcPts val="0"/>
              </a:spcBef>
              <a:spcAft>
                <a:spcPts val="0"/>
              </a:spcAft>
              <a:buSzPts val="3700"/>
              <a:buNone/>
              <a:defRPr>
                <a:latin typeface="Proxima Nova"/>
                <a:ea typeface="Proxima Nova"/>
                <a:cs typeface="Proxima Nova"/>
                <a:sym typeface="Proxima Nova"/>
              </a:defRPr>
            </a:lvl7pPr>
            <a:lvl8pPr lvl="7" algn="l" rtl="0">
              <a:lnSpc>
                <a:spcPct val="100000"/>
              </a:lnSpc>
              <a:spcBef>
                <a:spcPts val="0"/>
              </a:spcBef>
              <a:spcAft>
                <a:spcPts val="0"/>
              </a:spcAft>
              <a:buSzPts val="3700"/>
              <a:buNone/>
              <a:defRPr>
                <a:latin typeface="Proxima Nova"/>
                <a:ea typeface="Proxima Nova"/>
                <a:cs typeface="Proxima Nova"/>
                <a:sym typeface="Proxima Nova"/>
              </a:defRPr>
            </a:lvl8pPr>
            <a:lvl9pPr lvl="8" algn="l" rtl="0">
              <a:lnSpc>
                <a:spcPct val="100000"/>
              </a:lnSpc>
              <a:spcBef>
                <a:spcPts val="0"/>
              </a:spcBef>
              <a:spcAft>
                <a:spcPts val="0"/>
              </a:spcAft>
              <a:buSzPts val="3700"/>
              <a:buNone/>
              <a:defRPr>
                <a:latin typeface="Proxima Nova"/>
                <a:ea typeface="Proxima Nova"/>
                <a:cs typeface="Proxima Nova"/>
                <a:sym typeface="Proxima Nova"/>
              </a:defRPr>
            </a:lvl9pPr>
          </a:lstStyle>
          <a:p>
            <a:endParaRPr/>
          </a:p>
        </p:txBody>
      </p:sp>
      <p:sp>
        <p:nvSpPr>
          <p:cNvPr id="553" name="Google Shape;553;g2dc1e937738_0_479"/>
          <p:cNvSpPr txBox="1">
            <a:spLocks noGrp="1"/>
          </p:cNvSpPr>
          <p:nvPr>
            <p:ph type="subTitle" idx="1"/>
          </p:nvPr>
        </p:nvSpPr>
        <p:spPr>
          <a:xfrm>
            <a:off x="762000" y="1487541"/>
            <a:ext cx="5187600" cy="36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700"/>
              <a:buNone/>
              <a:defRPr sz="2100">
                <a:solidFill>
                  <a:schemeClr val="dk2"/>
                </a:solidFill>
                <a:latin typeface="Proxima Nova Semibold"/>
                <a:ea typeface="Proxima Nova Semibold"/>
                <a:cs typeface="Proxima Nova Semibold"/>
                <a:sym typeface="Proxima Nova Semibold"/>
              </a:defRPr>
            </a:lvl1pPr>
            <a:lvl2pPr lvl="1"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2pPr>
            <a:lvl3pPr lvl="2"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3pPr>
            <a:lvl4pPr lvl="3"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4pPr>
            <a:lvl5pPr lvl="4"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5pPr>
            <a:lvl6pPr lvl="5"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6pPr>
            <a:lvl7pPr lvl="6"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7pPr>
            <a:lvl8pPr lvl="7"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8pPr>
            <a:lvl9pPr lvl="8"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9pPr>
          </a:lstStyle>
          <a:p>
            <a:endParaRPr/>
          </a:p>
        </p:txBody>
      </p:sp>
      <p:sp>
        <p:nvSpPr>
          <p:cNvPr id="554" name="Google Shape;554;g2dc1e937738_0_479"/>
          <p:cNvSpPr txBox="1">
            <a:spLocks noGrp="1"/>
          </p:cNvSpPr>
          <p:nvPr>
            <p:ph type="body" idx="2"/>
          </p:nvPr>
        </p:nvSpPr>
        <p:spPr>
          <a:xfrm>
            <a:off x="6350000" y="2097021"/>
            <a:ext cx="4698900" cy="4007100"/>
          </a:xfrm>
          <a:prstGeom prst="rect">
            <a:avLst/>
          </a:prstGeom>
          <a:noFill/>
          <a:ln>
            <a:noFill/>
          </a:ln>
        </p:spPr>
        <p:txBody>
          <a:bodyPr spcFirstLastPara="1" wrap="square" lIns="0" tIns="0" rIns="0" bIns="0" anchor="t" anchorCtr="0">
            <a:noAutofit/>
          </a:bodyPr>
          <a:lstStyle>
            <a:lvl1pPr marL="457200" lvl="0" indent="-336550" algn="l" rtl="0">
              <a:lnSpc>
                <a:spcPct val="100000"/>
              </a:lnSpc>
              <a:spcBef>
                <a:spcPts val="0"/>
              </a:spcBef>
              <a:spcAft>
                <a:spcPts val="0"/>
              </a:spcAft>
              <a:buSzPts val="1700"/>
              <a:buChar char="●"/>
              <a:defRPr/>
            </a:lvl1pPr>
            <a:lvl2pPr marL="914400" lvl="1" indent="-336550" algn="l" rtl="0">
              <a:lnSpc>
                <a:spcPct val="100000"/>
              </a:lnSpc>
              <a:spcBef>
                <a:spcPts val="0"/>
              </a:spcBef>
              <a:spcAft>
                <a:spcPts val="0"/>
              </a:spcAft>
              <a:buSzPts val="1700"/>
              <a:buChar char="○"/>
              <a:defRPr/>
            </a:lvl2pPr>
            <a:lvl3pPr marL="1371600" lvl="2" indent="-336550" algn="l" rtl="0">
              <a:lnSpc>
                <a:spcPct val="100000"/>
              </a:lnSpc>
              <a:spcBef>
                <a:spcPts val="0"/>
              </a:spcBef>
              <a:spcAft>
                <a:spcPts val="0"/>
              </a:spcAft>
              <a:buSzPts val="1700"/>
              <a:buChar char="■"/>
              <a:defRPr/>
            </a:lvl3pPr>
            <a:lvl4pPr marL="1828800" lvl="3" indent="-336550" algn="l" rtl="0">
              <a:lnSpc>
                <a:spcPct val="100000"/>
              </a:lnSpc>
              <a:spcBef>
                <a:spcPts val="0"/>
              </a:spcBef>
              <a:spcAft>
                <a:spcPts val="0"/>
              </a:spcAft>
              <a:buSzPts val="1700"/>
              <a:buChar char="●"/>
              <a:defRPr/>
            </a:lvl4pPr>
            <a:lvl5pPr marL="2286000" lvl="4" indent="-336550" algn="l" rtl="0">
              <a:lnSpc>
                <a:spcPct val="100000"/>
              </a:lnSpc>
              <a:spcBef>
                <a:spcPts val="0"/>
              </a:spcBef>
              <a:spcAft>
                <a:spcPts val="0"/>
              </a:spcAft>
              <a:buSzPts val="1700"/>
              <a:buChar char="○"/>
              <a:defRPr/>
            </a:lvl5pPr>
            <a:lvl6pPr marL="2743200" lvl="5" indent="-336550" algn="l" rtl="0">
              <a:lnSpc>
                <a:spcPct val="100000"/>
              </a:lnSpc>
              <a:spcBef>
                <a:spcPts val="0"/>
              </a:spcBef>
              <a:spcAft>
                <a:spcPts val="0"/>
              </a:spcAft>
              <a:buSzPts val="1700"/>
              <a:buChar char="■"/>
              <a:defRPr/>
            </a:lvl6pPr>
            <a:lvl7pPr marL="3200400" lvl="6" indent="-336550" algn="l" rtl="0">
              <a:lnSpc>
                <a:spcPct val="100000"/>
              </a:lnSpc>
              <a:spcBef>
                <a:spcPts val="0"/>
              </a:spcBef>
              <a:spcAft>
                <a:spcPts val="0"/>
              </a:spcAft>
              <a:buSzPts val="1700"/>
              <a:buChar char="●"/>
              <a:defRPr/>
            </a:lvl7pPr>
            <a:lvl8pPr marL="3657600" lvl="7" indent="-336550" algn="l" rtl="0">
              <a:lnSpc>
                <a:spcPct val="100000"/>
              </a:lnSpc>
              <a:spcBef>
                <a:spcPts val="0"/>
              </a:spcBef>
              <a:spcAft>
                <a:spcPts val="0"/>
              </a:spcAft>
              <a:buSzPts val="1700"/>
              <a:buChar char="○"/>
              <a:defRPr/>
            </a:lvl8pPr>
            <a:lvl9pPr marL="4114800" lvl="8" indent="-336550" algn="l" rtl="0">
              <a:lnSpc>
                <a:spcPct val="100000"/>
              </a:lnSpc>
              <a:spcBef>
                <a:spcPts val="0"/>
              </a:spcBef>
              <a:spcAft>
                <a:spcPts val="0"/>
              </a:spcAft>
              <a:buSzPts val="1700"/>
              <a:buChar char="■"/>
              <a:defRPr/>
            </a:lvl9pPr>
          </a:lstStyle>
          <a:p>
            <a:endParaRPr/>
          </a:p>
        </p:txBody>
      </p:sp>
      <p:sp>
        <p:nvSpPr>
          <p:cNvPr id="555" name="Google Shape;555;g2dc1e937738_0_479"/>
          <p:cNvSpPr txBox="1"/>
          <p:nvPr/>
        </p:nvSpPr>
        <p:spPr>
          <a:xfrm>
            <a:off x="9919917" y="6425145"/>
            <a:ext cx="1885500" cy="109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71004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A750C-82BF-5C53-81F9-4CA41481ED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B286DC-5EB4-97CB-CFAB-1306C8D2B3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C4D53-F2D1-CB6B-2C9C-0365CB494FA6}"/>
              </a:ext>
            </a:extLst>
          </p:cNvPr>
          <p:cNvSpPr>
            <a:spLocks noGrp="1"/>
          </p:cNvSpPr>
          <p:nvPr>
            <p:ph type="dt" sz="half" idx="10"/>
          </p:nvPr>
        </p:nvSpPr>
        <p:spPr/>
        <p:txBody>
          <a:bodyPr/>
          <a:lstStyle/>
          <a:p>
            <a:fld id="{41DE6DA8-57D9-45A8-AC67-84603C8E89B9}" type="datetimeFigureOut">
              <a:rPr lang="en-US" smtClean="0"/>
              <a:t>9/26/2024</a:t>
            </a:fld>
            <a:endParaRPr lang="en-US" dirty="0"/>
          </a:p>
        </p:txBody>
      </p:sp>
      <p:sp>
        <p:nvSpPr>
          <p:cNvPr id="5" name="Footer Placeholder 4">
            <a:extLst>
              <a:ext uri="{FF2B5EF4-FFF2-40B4-BE49-F238E27FC236}">
                <a16:creationId xmlns:a16="http://schemas.microsoft.com/office/drawing/2014/main" id="{41FD67ED-7EAA-FE5F-D12F-FA78BE319D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C7F3AC-7FF5-C719-73BD-8CBB5B2158FD}"/>
              </a:ext>
            </a:extLst>
          </p:cNvPr>
          <p:cNvSpPr>
            <a:spLocks noGrp="1"/>
          </p:cNvSpPr>
          <p:nvPr>
            <p:ph type="sldNum" sz="quarter" idx="12"/>
          </p:nvPr>
        </p:nvSpPr>
        <p:spPr/>
        <p:txBody>
          <a:bodyPr/>
          <a:lstStyle/>
          <a:p>
            <a:fld id="{5CE705A1-B843-4485-957D-4130EE5909C5}" type="slidenum">
              <a:rPr lang="en-US" smtClean="0"/>
              <a:t>‹#›</a:t>
            </a:fld>
            <a:endParaRPr lang="en-US" dirty="0"/>
          </a:p>
        </p:txBody>
      </p:sp>
    </p:spTree>
    <p:extLst>
      <p:ext uri="{BB962C8B-B14F-4D97-AF65-F5344CB8AC3E}">
        <p14:creationId xmlns:p14="http://schemas.microsoft.com/office/powerpoint/2010/main" val="362963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556"/>
        <p:cNvGrpSpPr/>
        <p:nvPr/>
      </p:nvGrpSpPr>
      <p:grpSpPr>
        <a:xfrm>
          <a:off x="0" y="0"/>
          <a:ext cx="0" cy="0"/>
          <a:chOff x="0" y="0"/>
          <a:chExt cx="0" cy="0"/>
        </a:xfrm>
      </p:grpSpPr>
      <p:sp>
        <p:nvSpPr>
          <p:cNvPr id="557" name="Google Shape;557;g2dc1e937738_0_486"/>
          <p:cNvSpPr txBox="1">
            <a:spLocks noGrp="1"/>
          </p:cNvSpPr>
          <p:nvPr>
            <p:ph type="title"/>
          </p:nvPr>
        </p:nvSpPr>
        <p:spPr>
          <a:xfrm>
            <a:off x="762000" y="762000"/>
            <a:ext cx="10668000" cy="65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700"/>
              <a:buNone/>
              <a:defRPr sz="3600"/>
            </a:lvl1pPr>
            <a:lvl2pPr lvl="1" algn="l" rtl="0">
              <a:lnSpc>
                <a:spcPct val="100000"/>
              </a:lnSpc>
              <a:spcBef>
                <a:spcPts val="0"/>
              </a:spcBef>
              <a:spcAft>
                <a:spcPts val="0"/>
              </a:spcAft>
              <a:buSzPts val="3700"/>
              <a:buNone/>
              <a:defRPr>
                <a:latin typeface="Proxima Nova"/>
                <a:ea typeface="Proxima Nova"/>
                <a:cs typeface="Proxima Nova"/>
                <a:sym typeface="Proxima Nova"/>
              </a:defRPr>
            </a:lvl2pPr>
            <a:lvl3pPr lvl="2" algn="l" rtl="0">
              <a:lnSpc>
                <a:spcPct val="100000"/>
              </a:lnSpc>
              <a:spcBef>
                <a:spcPts val="0"/>
              </a:spcBef>
              <a:spcAft>
                <a:spcPts val="0"/>
              </a:spcAft>
              <a:buSzPts val="3700"/>
              <a:buNone/>
              <a:defRPr>
                <a:latin typeface="Proxima Nova"/>
                <a:ea typeface="Proxima Nova"/>
                <a:cs typeface="Proxima Nova"/>
                <a:sym typeface="Proxima Nova"/>
              </a:defRPr>
            </a:lvl3pPr>
            <a:lvl4pPr lvl="3" algn="l" rtl="0">
              <a:lnSpc>
                <a:spcPct val="100000"/>
              </a:lnSpc>
              <a:spcBef>
                <a:spcPts val="0"/>
              </a:spcBef>
              <a:spcAft>
                <a:spcPts val="0"/>
              </a:spcAft>
              <a:buSzPts val="3700"/>
              <a:buNone/>
              <a:defRPr>
                <a:latin typeface="Proxima Nova"/>
                <a:ea typeface="Proxima Nova"/>
                <a:cs typeface="Proxima Nova"/>
                <a:sym typeface="Proxima Nova"/>
              </a:defRPr>
            </a:lvl4pPr>
            <a:lvl5pPr lvl="4" algn="l" rtl="0">
              <a:lnSpc>
                <a:spcPct val="100000"/>
              </a:lnSpc>
              <a:spcBef>
                <a:spcPts val="0"/>
              </a:spcBef>
              <a:spcAft>
                <a:spcPts val="0"/>
              </a:spcAft>
              <a:buSzPts val="3700"/>
              <a:buNone/>
              <a:defRPr>
                <a:latin typeface="Proxima Nova"/>
                <a:ea typeface="Proxima Nova"/>
                <a:cs typeface="Proxima Nova"/>
                <a:sym typeface="Proxima Nova"/>
              </a:defRPr>
            </a:lvl5pPr>
            <a:lvl6pPr lvl="5" algn="l" rtl="0">
              <a:lnSpc>
                <a:spcPct val="100000"/>
              </a:lnSpc>
              <a:spcBef>
                <a:spcPts val="0"/>
              </a:spcBef>
              <a:spcAft>
                <a:spcPts val="0"/>
              </a:spcAft>
              <a:buSzPts val="3700"/>
              <a:buNone/>
              <a:defRPr>
                <a:latin typeface="Proxima Nova"/>
                <a:ea typeface="Proxima Nova"/>
                <a:cs typeface="Proxima Nova"/>
                <a:sym typeface="Proxima Nova"/>
              </a:defRPr>
            </a:lvl6pPr>
            <a:lvl7pPr lvl="6" algn="l" rtl="0">
              <a:lnSpc>
                <a:spcPct val="100000"/>
              </a:lnSpc>
              <a:spcBef>
                <a:spcPts val="0"/>
              </a:spcBef>
              <a:spcAft>
                <a:spcPts val="0"/>
              </a:spcAft>
              <a:buSzPts val="3700"/>
              <a:buNone/>
              <a:defRPr>
                <a:latin typeface="Proxima Nova"/>
                <a:ea typeface="Proxima Nova"/>
                <a:cs typeface="Proxima Nova"/>
                <a:sym typeface="Proxima Nova"/>
              </a:defRPr>
            </a:lvl7pPr>
            <a:lvl8pPr lvl="7" algn="l" rtl="0">
              <a:lnSpc>
                <a:spcPct val="100000"/>
              </a:lnSpc>
              <a:spcBef>
                <a:spcPts val="0"/>
              </a:spcBef>
              <a:spcAft>
                <a:spcPts val="0"/>
              </a:spcAft>
              <a:buSzPts val="3700"/>
              <a:buNone/>
              <a:defRPr>
                <a:latin typeface="Proxima Nova"/>
                <a:ea typeface="Proxima Nova"/>
                <a:cs typeface="Proxima Nova"/>
                <a:sym typeface="Proxima Nova"/>
              </a:defRPr>
            </a:lvl8pPr>
            <a:lvl9pPr lvl="8" algn="l" rtl="0">
              <a:lnSpc>
                <a:spcPct val="100000"/>
              </a:lnSpc>
              <a:spcBef>
                <a:spcPts val="0"/>
              </a:spcBef>
              <a:spcAft>
                <a:spcPts val="0"/>
              </a:spcAft>
              <a:buSzPts val="3700"/>
              <a:buNone/>
              <a:defRPr>
                <a:latin typeface="Proxima Nova"/>
                <a:ea typeface="Proxima Nova"/>
                <a:cs typeface="Proxima Nova"/>
                <a:sym typeface="Proxima Nova"/>
              </a:defRPr>
            </a:lvl9pPr>
          </a:lstStyle>
          <a:p>
            <a:endParaRPr/>
          </a:p>
        </p:txBody>
      </p:sp>
      <p:sp>
        <p:nvSpPr>
          <p:cNvPr id="558" name="Google Shape;558;g2dc1e937738_0_486"/>
          <p:cNvSpPr txBox="1">
            <a:spLocks noGrp="1"/>
          </p:cNvSpPr>
          <p:nvPr>
            <p:ph type="sldNum" idx="12"/>
          </p:nvPr>
        </p:nvSpPr>
        <p:spPr>
          <a:xfrm>
            <a:off x="5949625" y="6350760"/>
            <a:ext cx="292800" cy="258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pic>
        <p:nvPicPr>
          <p:cNvPr id="559" name="Google Shape;559;g2dc1e937738_0_486"/>
          <p:cNvPicPr preferRelativeResize="0"/>
          <p:nvPr/>
        </p:nvPicPr>
        <p:blipFill rotWithShape="1">
          <a:blip r:embed="rId2">
            <a:alphaModFix/>
          </a:blip>
          <a:srcRect/>
          <a:stretch/>
        </p:blipFill>
        <p:spPr>
          <a:xfrm>
            <a:off x="415604" y="6350744"/>
            <a:ext cx="1036937" cy="258520"/>
          </a:xfrm>
          <a:prstGeom prst="rect">
            <a:avLst/>
          </a:prstGeom>
          <a:noFill/>
          <a:ln>
            <a:noFill/>
          </a:ln>
        </p:spPr>
      </p:pic>
      <p:sp>
        <p:nvSpPr>
          <p:cNvPr id="560" name="Google Shape;560;g2dc1e937738_0_486"/>
          <p:cNvSpPr txBox="1">
            <a:spLocks noGrp="1"/>
          </p:cNvSpPr>
          <p:nvPr>
            <p:ph type="subTitle" idx="1"/>
          </p:nvPr>
        </p:nvSpPr>
        <p:spPr>
          <a:xfrm>
            <a:off x="762000" y="1487541"/>
            <a:ext cx="5187600" cy="36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700"/>
              <a:buNone/>
              <a:defRPr sz="2100">
                <a:solidFill>
                  <a:schemeClr val="dk2"/>
                </a:solidFill>
                <a:latin typeface="Proxima Nova Semibold"/>
                <a:ea typeface="Proxima Nova Semibold"/>
                <a:cs typeface="Proxima Nova Semibold"/>
                <a:sym typeface="Proxima Nova Semibold"/>
              </a:defRPr>
            </a:lvl1pPr>
            <a:lvl2pPr lvl="1"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2pPr>
            <a:lvl3pPr lvl="2"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3pPr>
            <a:lvl4pPr lvl="3"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4pPr>
            <a:lvl5pPr lvl="4"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5pPr>
            <a:lvl6pPr lvl="5"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6pPr>
            <a:lvl7pPr lvl="6"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7pPr>
            <a:lvl8pPr lvl="7"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8pPr>
            <a:lvl9pPr lvl="8"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9pPr>
          </a:lstStyle>
          <a:p>
            <a:endParaRPr/>
          </a:p>
        </p:txBody>
      </p:sp>
      <p:sp>
        <p:nvSpPr>
          <p:cNvPr id="561" name="Google Shape;561;g2dc1e937738_0_486"/>
          <p:cNvSpPr txBox="1">
            <a:spLocks noGrp="1"/>
          </p:cNvSpPr>
          <p:nvPr>
            <p:ph type="body" idx="2"/>
          </p:nvPr>
        </p:nvSpPr>
        <p:spPr>
          <a:xfrm>
            <a:off x="1143000" y="2097021"/>
            <a:ext cx="3120300" cy="4007100"/>
          </a:xfrm>
          <a:prstGeom prst="rect">
            <a:avLst/>
          </a:prstGeom>
          <a:noFill/>
          <a:ln>
            <a:noFill/>
          </a:ln>
        </p:spPr>
        <p:txBody>
          <a:bodyPr spcFirstLastPara="1" wrap="square" lIns="0" tIns="0" rIns="0" bIns="0" anchor="t" anchorCtr="0">
            <a:noAutofit/>
          </a:bodyPr>
          <a:lstStyle>
            <a:lvl1pPr marL="457200" lvl="0" indent="-323850" algn="l" rtl="0">
              <a:lnSpc>
                <a:spcPct val="100000"/>
              </a:lnSpc>
              <a:spcBef>
                <a:spcPts val="0"/>
              </a:spcBef>
              <a:spcAft>
                <a:spcPts val="0"/>
              </a:spcAft>
              <a:buSzPts val="1500"/>
              <a:buChar char="●"/>
              <a:defRPr sz="1500"/>
            </a:lvl1pPr>
            <a:lvl2pPr marL="914400" lvl="1" indent="-323850" algn="l" rtl="0">
              <a:lnSpc>
                <a:spcPct val="100000"/>
              </a:lnSpc>
              <a:spcBef>
                <a:spcPts val="0"/>
              </a:spcBef>
              <a:spcAft>
                <a:spcPts val="0"/>
              </a:spcAft>
              <a:buSzPts val="1500"/>
              <a:buChar char="○"/>
              <a:defRPr sz="1500"/>
            </a:lvl2pPr>
            <a:lvl3pPr marL="1371600" lvl="2" indent="-323850" algn="l" rtl="0">
              <a:lnSpc>
                <a:spcPct val="100000"/>
              </a:lnSpc>
              <a:spcBef>
                <a:spcPts val="0"/>
              </a:spcBef>
              <a:spcAft>
                <a:spcPts val="0"/>
              </a:spcAft>
              <a:buSzPts val="1500"/>
              <a:buChar char="■"/>
              <a:defRPr sz="1500"/>
            </a:lvl3pPr>
            <a:lvl4pPr marL="1828800" lvl="3" indent="-323850" algn="l" rtl="0">
              <a:lnSpc>
                <a:spcPct val="100000"/>
              </a:lnSpc>
              <a:spcBef>
                <a:spcPts val="0"/>
              </a:spcBef>
              <a:spcAft>
                <a:spcPts val="0"/>
              </a:spcAft>
              <a:buSzPts val="1500"/>
              <a:buChar char="●"/>
              <a:defRPr sz="1500"/>
            </a:lvl4pPr>
            <a:lvl5pPr marL="2286000" lvl="4" indent="-323850" algn="l" rtl="0">
              <a:lnSpc>
                <a:spcPct val="100000"/>
              </a:lnSpc>
              <a:spcBef>
                <a:spcPts val="0"/>
              </a:spcBef>
              <a:spcAft>
                <a:spcPts val="0"/>
              </a:spcAft>
              <a:buSzPts val="1500"/>
              <a:buChar char="○"/>
              <a:defRPr sz="1500"/>
            </a:lvl5pPr>
            <a:lvl6pPr marL="2743200" lvl="5" indent="-323850" algn="l" rtl="0">
              <a:lnSpc>
                <a:spcPct val="100000"/>
              </a:lnSpc>
              <a:spcBef>
                <a:spcPts val="0"/>
              </a:spcBef>
              <a:spcAft>
                <a:spcPts val="0"/>
              </a:spcAft>
              <a:buSzPts val="1500"/>
              <a:buChar char="■"/>
              <a:defRPr sz="1500"/>
            </a:lvl6pPr>
            <a:lvl7pPr marL="3200400" lvl="6" indent="-323850" algn="l" rtl="0">
              <a:lnSpc>
                <a:spcPct val="100000"/>
              </a:lnSpc>
              <a:spcBef>
                <a:spcPts val="0"/>
              </a:spcBef>
              <a:spcAft>
                <a:spcPts val="0"/>
              </a:spcAft>
              <a:buSzPts val="1500"/>
              <a:buChar char="●"/>
              <a:defRPr sz="1500"/>
            </a:lvl7pPr>
            <a:lvl8pPr marL="3657600" lvl="7" indent="-323850" algn="l" rtl="0">
              <a:lnSpc>
                <a:spcPct val="100000"/>
              </a:lnSpc>
              <a:spcBef>
                <a:spcPts val="0"/>
              </a:spcBef>
              <a:spcAft>
                <a:spcPts val="0"/>
              </a:spcAft>
              <a:buSzPts val="1500"/>
              <a:buChar char="○"/>
              <a:defRPr sz="1500"/>
            </a:lvl8pPr>
            <a:lvl9pPr marL="4114800" lvl="8" indent="-323850" algn="l" rtl="0">
              <a:lnSpc>
                <a:spcPct val="100000"/>
              </a:lnSpc>
              <a:spcBef>
                <a:spcPts val="0"/>
              </a:spcBef>
              <a:spcAft>
                <a:spcPts val="0"/>
              </a:spcAft>
              <a:buSzPts val="1500"/>
              <a:buChar char="■"/>
              <a:defRPr sz="1500"/>
            </a:lvl9pPr>
          </a:lstStyle>
          <a:p>
            <a:endParaRPr/>
          </a:p>
        </p:txBody>
      </p:sp>
      <p:sp>
        <p:nvSpPr>
          <p:cNvPr id="562" name="Google Shape;562;g2dc1e937738_0_486"/>
          <p:cNvSpPr txBox="1">
            <a:spLocks noGrp="1"/>
          </p:cNvSpPr>
          <p:nvPr>
            <p:ph type="body" idx="3"/>
          </p:nvPr>
        </p:nvSpPr>
        <p:spPr>
          <a:xfrm>
            <a:off x="4535768" y="2097021"/>
            <a:ext cx="3120300" cy="4007100"/>
          </a:xfrm>
          <a:prstGeom prst="rect">
            <a:avLst/>
          </a:prstGeom>
          <a:noFill/>
          <a:ln>
            <a:noFill/>
          </a:ln>
        </p:spPr>
        <p:txBody>
          <a:bodyPr spcFirstLastPara="1" wrap="square" lIns="0" tIns="0" rIns="0" bIns="0" anchor="t" anchorCtr="0">
            <a:noAutofit/>
          </a:bodyPr>
          <a:lstStyle>
            <a:lvl1pPr marL="457200" lvl="0" indent="-323850" algn="l" rtl="0">
              <a:lnSpc>
                <a:spcPct val="100000"/>
              </a:lnSpc>
              <a:spcBef>
                <a:spcPts val="0"/>
              </a:spcBef>
              <a:spcAft>
                <a:spcPts val="0"/>
              </a:spcAft>
              <a:buSzPts val="1500"/>
              <a:buChar char="●"/>
              <a:defRPr sz="1500"/>
            </a:lvl1pPr>
            <a:lvl2pPr marL="914400" lvl="1" indent="-323850" algn="l" rtl="0">
              <a:lnSpc>
                <a:spcPct val="100000"/>
              </a:lnSpc>
              <a:spcBef>
                <a:spcPts val="0"/>
              </a:spcBef>
              <a:spcAft>
                <a:spcPts val="0"/>
              </a:spcAft>
              <a:buSzPts val="1500"/>
              <a:buChar char="○"/>
              <a:defRPr sz="1500"/>
            </a:lvl2pPr>
            <a:lvl3pPr marL="1371600" lvl="2" indent="-323850" algn="l" rtl="0">
              <a:lnSpc>
                <a:spcPct val="100000"/>
              </a:lnSpc>
              <a:spcBef>
                <a:spcPts val="0"/>
              </a:spcBef>
              <a:spcAft>
                <a:spcPts val="0"/>
              </a:spcAft>
              <a:buSzPts val="1500"/>
              <a:buChar char="■"/>
              <a:defRPr sz="1500"/>
            </a:lvl3pPr>
            <a:lvl4pPr marL="1828800" lvl="3" indent="-323850" algn="l" rtl="0">
              <a:lnSpc>
                <a:spcPct val="100000"/>
              </a:lnSpc>
              <a:spcBef>
                <a:spcPts val="0"/>
              </a:spcBef>
              <a:spcAft>
                <a:spcPts val="0"/>
              </a:spcAft>
              <a:buSzPts val="1500"/>
              <a:buChar char="●"/>
              <a:defRPr sz="1500"/>
            </a:lvl4pPr>
            <a:lvl5pPr marL="2286000" lvl="4" indent="-323850" algn="l" rtl="0">
              <a:lnSpc>
                <a:spcPct val="100000"/>
              </a:lnSpc>
              <a:spcBef>
                <a:spcPts val="0"/>
              </a:spcBef>
              <a:spcAft>
                <a:spcPts val="0"/>
              </a:spcAft>
              <a:buSzPts val="1500"/>
              <a:buChar char="○"/>
              <a:defRPr sz="1500"/>
            </a:lvl5pPr>
            <a:lvl6pPr marL="2743200" lvl="5" indent="-323850" algn="l" rtl="0">
              <a:lnSpc>
                <a:spcPct val="100000"/>
              </a:lnSpc>
              <a:spcBef>
                <a:spcPts val="0"/>
              </a:spcBef>
              <a:spcAft>
                <a:spcPts val="0"/>
              </a:spcAft>
              <a:buSzPts val="1500"/>
              <a:buChar char="■"/>
              <a:defRPr sz="1500"/>
            </a:lvl6pPr>
            <a:lvl7pPr marL="3200400" lvl="6" indent="-323850" algn="l" rtl="0">
              <a:lnSpc>
                <a:spcPct val="100000"/>
              </a:lnSpc>
              <a:spcBef>
                <a:spcPts val="0"/>
              </a:spcBef>
              <a:spcAft>
                <a:spcPts val="0"/>
              </a:spcAft>
              <a:buSzPts val="1500"/>
              <a:buChar char="●"/>
              <a:defRPr sz="1500"/>
            </a:lvl7pPr>
            <a:lvl8pPr marL="3657600" lvl="7" indent="-323850" algn="l" rtl="0">
              <a:lnSpc>
                <a:spcPct val="100000"/>
              </a:lnSpc>
              <a:spcBef>
                <a:spcPts val="0"/>
              </a:spcBef>
              <a:spcAft>
                <a:spcPts val="0"/>
              </a:spcAft>
              <a:buSzPts val="1500"/>
              <a:buChar char="○"/>
              <a:defRPr sz="1500"/>
            </a:lvl8pPr>
            <a:lvl9pPr marL="4114800" lvl="8" indent="-323850" algn="l" rtl="0">
              <a:lnSpc>
                <a:spcPct val="100000"/>
              </a:lnSpc>
              <a:spcBef>
                <a:spcPts val="0"/>
              </a:spcBef>
              <a:spcAft>
                <a:spcPts val="0"/>
              </a:spcAft>
              <a:buSzPts val="1500"/>
              <a:buChar char="■"/>
              <a:defRPr sz="1500"/>
            </a:lvl9pPr>
          </a:lstStyle>
          <a:p>
            <a:endParaRPr/>
          </a:p>
        </p:txBody>
      </p:sp>
      <p:sp>
        <p:nvSpPr>
          <p:cNvPr id="563" name="Google Shape;563;g2dc1e937738_0_486"/>
          <p:cNvSpPr txBox="1">
            <a:spLocks noGrp="1"/>
          </p:cNvSpPr>
          <p:nvPr>
            <p:ph type="body" idx="4"/>
          </p:nvPr>
        </p:nvSpPr>
        <p:spPr>
          <a:xfrm>
            <a:off x="7928536" y="2097021"/>
            <a:ext cx="3120300" cy="4007100"/>
          </a:xfrm>
          <a:prstGeom prst="rect">
            <a:avLst/>
          </a:prstGeom>
          <a:noFill/>
          <a:ln>
            <a:noFill/>
          </a:ln>
        </p:spPr>
        <p:txBody>
          <a:bodyPr spcFirstLastPara="1" wrap="square" lIns="0" tIns="0" rIns="0" bIns="0" anchor="t" anchorCtr="0">
            <a:noAutofit/>
          </a:bodyPr>
          <a:lstStyle>
            <a:lvl1pPr marL="457200" lvl="0" indent="-323850" algn="l" rtl="0">
              <a:lnSpc>
                <a:spcPct val="100000"/>
              </a:lnSpc>
              <a:spcBef>
                <a:spcPts val="0"/>
              </a:spcBef>
              <a:spcAft>
                <a:spcPts val="0"/>
              </a:spcAft>
              <a:buSzPts val="1500"/>
              <a:buChar char="●"/>
              <a:defRPr sz="1500"/>
            </a:lvl1pPr>
            <a:lvl2pPr marL="914400" lvl="1" indent="-323850" algn="l" rtl="0">
              <a:lnSpc>
                <a:spcPct val="100000"/>
              </a:lnSpc>
              <a:spcBef>
                <a:spcPts val="0"/>
              </a:spcBef>
              <a:spcAft>
                <a:spcPts val="0"/>
              </a:spcAft>
              <a:buSzPts val="1500"/>
              <a:buChar char="○"/>
              <a:defRPr sz="1500"/>
            </a:lvl2pPr>
            <a:lvl3pPr marL="1371600" lvl="2" indent="-323850" algn="l" rtl="0">
              <a:lnSpc>
                <a:spcPct val="100000"/>
              </a:lnSpc>
              <a:spcBef>
                <a:spcPts val="0"/>
              </a:spcBef>
              <a:spcAft>
                <a:spcPts val="0"/>
              </a:spcAft>
              <a:buSzPts val="1500"/>
              <a:buChar char="■"/>
              <a:defRPr sz="1500"/>
            </a:lvl3pPr>
            <a:lvl4pPr marL="1828800" lvl="3" indent="-323850" algn="l" rtl="0">
              <a:lnSpc>
                <a:spcPct val="100000"/>
              </a:lnSpc>
              <a:spcBef>
                <a:spcPts val="0"/>
              </a:spcBef>
              <a:spcAft>
                <a:spcPts val="0"/>
              </a:spcAft>
              <a:buSzPts val="1500"/>
              <a:buChar char="●"/>
              <a:defRPr sz="1500"/>
            </a:lvl4pPr>
            <a:lvl5pPr marL="2286000" lvl="4" indent="-323850" algn="l" rtl="0">
              <a:lnSpc>
                <a:spcPct val="100000"/>
              </a:lnSpc>
              <a:spcBef>
                <a:spcPts val="0"/>
              </a:spcBef>
              <a:spcAft>
                <a:spcPts val="0"/>
              </a:spcAft>
              <a:buSzPts val="1500"/>
              <a:buChar char="○"/>
              <a:defRPr sz="1500"/>
            </a:lvl5pPr>
            <a:lvl6pPr marL="2743200" lvl="5" indent="-323850" algn="l" rtl="0">
              <a:lnSpc>
                <a:spcPct val="100000"/>
              </a:lnSpc>
              <a:spcBef>
                <a:spcPts val="0"/>
              </a:spcBef>
              <a:spcAft>
                <a:spcPts val="0"/>
              </a:spcAft>
              <a:buSzPts val="1500"/>
              <a:buChar char="■"/>
              <a:defRPr sz="1500"/>
            </a:lvl6pPr>
            <a:lvl7pPr marL="3200400" lvl="6" indent="-323850" algn="l" rtl="0">
              <a:lnSpc>
                <a:spcPct val="100000"/>
              </a:lnSpc>
              <a:spcBef>
                <a:spcPts val="0"/>
              </a:spcBef>
              <a:spcAft>
                <a:spcPts val="0"/>
              </a:spcAft>
              <a:buSzPts val="1500"/>
              <a:buChar char="●"/>
              <a:defRPr sz="1500"/>
            </a:lvl7pPr>
            <a:lvl8pPr marL="3657600" lvl="7" indent="-323850" algn="l" rtl="0">
              <a:lnSpc>
                <a:spcPct val="100000"/>
              </a:lnSpc>
              <a:spcBef>
                <a:spcPts val="0"/>
              </a:spcBef>
              <a:spcAft>
                <a:spcPts val="0"/>
              </a:spcAft>
              <a:buSzPts val="1500"/>
              <a:buChar char="○"/>
              <a:defRPr sz="1500"/>
            </a:lvl8pPr>
            <a:lvl9pPr marL="4114800" lvl="8" indent="-323850" algn="l" rtl="0">
              <a:lnSpc>
                <a:spcPct val="100000"/>
              </a:lnSpc>
              <a:spcBef>
                <a:spcPts val="0"/>
              </a:spcBef>
              <a:spcAft>
                <a:spcPts val="0"/>
              </a:spcAft>
              <a:buSzPts val="1500"/>
              <a:buChar char="■"/>
              <a:defRPr sz="1500"/>
            </a:lvl9pPr>
          </a:lstStyle>
          <a:p>
            <a:endParaRPr/>
          </a:p>
        </p:txBody>
      </p:sp>
      <p:sp>
        <p:nvSpPr>
          <p:cNvPr id="564" name="Google Shape;564;g2dc1e937738_0_486"/>
          <p:cNvSpPr txBox="1"/>
          <p:nvPr/>
        </p:nvSpPr>
        <p:spPr>
          <a:xfrm>
            <a:off x="9919917" y="6425145"/>
            <a:ext cx="1885500" cy="109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3957070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enter Column Layout">
  <p:cSld name="Center Column Layout">
    <p:spTree>
      <p:nvGrpSpPr>
        <p:cNvPr id="1" name="Shape 565"/>
        <p:cNvGrpSpPr/>
        <p:nvPr/>
      </p:nvGrpSpPr>
      <p:grpSpPr>
        <a:xfrm>
          <a:off x="0" y="0"/>
          <a:ext cx="0" cy="0"/>
          <a:chOff x="0" y="0"/>
          <a:chExt cx="0" cy="0"/>
        </a:xfrm>
      </p:grpSpPr>
      <p:sp>
        <p:nvSpPr>
          <p:cNvPr id="566" name="Google Shape;566;g2dc1e937738_0_495"/>
          <p:cNvSpPr txBox="1">
            <a:spLocks noGrp="1"/>
          </p:cNvSpPr>
          <p:nvPr>
            <p:ph type="title"/>
          </p:nvPr>
        </p:nvSpPr>
        <p:spPr>
          <a:xfrm>
            <a:off x="762000" y="762000"/>
            <a:ext cx="10668000" cy="6552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3700"/>
              <a:buNone/>
              <a:defRPr sz="3600"/>
            </a:lvl1pPr>
            <a:lvl2pPr lvl="1" algn="l" rtl="0">
              <a:lnSpc>
                <a:spcPct val="100000"/>
              </a:lnSpc>
              <a:spcBef>
                <a:spcPts val="0"/>
              </a:spcBef>
              <a:spcAft>
                <a:spcPts val="0"/>
              </a:spcAft>
              <a:buSzPts val="3700"/>
              <a:buNone/>
              <a:defRPr>
                <a:latin typeface="Proxima Nova"/>
                <a:ea typeface="Proxima Nova"/>
                <a:cs typeface="Proxima Nova"/>
                <a:sym typeface="Proxima Nova"/>
              </a:defRPr>
            </a:lvl2pPr>
            <a:lvl3pPr lvl="2" algn="l" rtl="0">
              <a:lnSpc>
                <a:spcPct val="100000"/>
              </a:lnSpc>
              <a:spcBef>
                <a:spcPts val="0"/>
              </a:spcBef>
              <a:spcAft>
                <a:spcPts val="0"/>
              </a:spcAft>
              <a:buSzPts val="3700"/>
              <a:buNone/>
              <a:defRPr>
                <a:latin typeface="Proxima Nova"/>
                <a:ea typeface="Proxima Nova"/>
                <a:cs typeface="Proxima Nova"/>
                <a:sym typeface="Proxima Nova"/>
              </a:defRPr>
            </a:lvl3pPr>
            <a:lvl4pPr lvl="3" algn="l" rtl="0">
              <a:lnSpc>
                <a:spcPct val="100000"/>
              </a:lnSpc>
              <a:spcBef>
                <a:spcPts val="0"/>
              </a:spcBef>
              <a:spcAft>
                <a:spcPts val="0"/>
              </a:spcAft>
              <a:buSzPts val="3700"/>
              <a:buNone/>
              <a:defRPr>
                <a:latin typeface="Proxima Nova"/>
                <a:ea typeface="Proxima Nova"/>
                <a:cs typeface="Proxima Nova"/>
                <a:sym typeface="Proxima Nova"/>
              </a:defRPr>
            </a:lvl4pPr>
            <a:lvl5pPr lvl="4" algn="l" rtl="0">
              <a:lnSpc>
                <a:spcPct val="100000"/>
              </a:lnSpc>
              <a:spcBef>
                <a:spcPts val="0"/>
              </a:spcBef>
              <a:spcAft>
                <a:spcPts val="0"/>
              </a:spcAft>
              <a:buSzPts val="3700"/>
              <a:buNone/>
              <a:defRPr>
                <a:latin typeface="Proxima Nova"/>
                <a:ea typeface="Proxima Nova"/>
                <a:cs typeface="Proxima Nova"/>
                <a:sym typeface="Proxima Nova"/>
              </a:defRPr>
            </a:lvl5pPr>
            <a:lvl6pPr lvl="5" algn="l" rtl="0">
              <a:lnSpc>
                <a:spcPct val="100000"/>
              </a:lnSpc>
              <a:spcBef>
                <a:spcPts val="0"/>
              </a:spcBef>
              <a:spcAft>
                <a:spcPts val="0"/>
              </a:spcAft>
              <a:buSzPts val="3700"/>
              <a:buNone/>
              <a:defRPr>
                <a:latin typeface="Proxima Nova"/>
                <a:ea typeface="Proxima Nova"/>
                <a:cs typeface="Proxima Nova"/>
                <a:sym typeface="Proxima Nova"/>
              </a:defRPr>
            </a:lvl6pPr>
            <a:lvl7pPr lvl="6" algn="l" rtl="0">
              <a:lnSpc>
                <a:spcPct val="100000"/>
              </a:lnSpc>
              <a:spcBef>
                <a:spcPts val="0"/>
              </a:spcBef>
              <a:spcAft>
                <a:spcPts val="0"/>
              </a:spcAft>
              <a:buSzPts val="3700"/>
              <a:buNone/>
              <a:defRPr>
                <a:latin typeface="Proxima Nova"/>
                <a:ea typeface="Proxima Nova"/>
                <a:cs typeface="Proxima Nova"/>
                <a:sym typeface="Proxima Nova"/>
              </a:defRPr>
            </a:lvl7pPr>
            <a:lvl8pPr lvl="7" algn="l" rtl="0">
              <a:lnSpc>
                <a:spcPct val="100000"/>
              </a:lnSpc>
              <a:spcBef>
                <a:spcPts val="0"/>
              </a:spcBef>
              <a:spcAft>
                <a:spcPts val="0"/>
              </a:spcAft>
              <a:buSzPts val="3700"/>
              <a:buNone/>
              <a:defRPr>
                <a:latin typeface="Proxima Nova"/>
                <a:ea typeface="Proxima Nova"/>
                <a:cs typeface="Proxima Nova"/>
                <a:sym typeface="Proxima Nova"/>
              </a:defRPr>
            </a:lvl8pPr>
            <a:lvl9pPr lvl="8" algn="l" rtl="0">
              <a:lnSpc>
                <a:spcPct val="100000"/>
              </a:lnSpc>
              <a:spcBef>
                <a:spcPts val="0"/>
              </a:spcBef>
              <a:spcAft>
                <a:spcPts val="0"/>
              </a:spcAft>
              <a:buSzPts val="3700"/>
              <a:buNone/>
              <a:defRPr>
                <a:latin typeface="Proxima Nova"/>
                <a:ea typeface="Proxima Nova"/>
                <a:cs typeface="Proxima Nova"/>
                <a:sym typeface="Proxima Nova"/>
              </a:defRPr>
            </a:lvl9pPr>
          </a:lstStyle>
          <a:p>
            <a:endParaRPr/>
          </a:p>
        </p:txBody>
      </p:sp>
      <p:sp>
        <p:nvSpPr>
          <p:cNvPr id="567" name="Google Shape;567;g2dc1e937738_0_495"/>
          <p:cNvSpPr txBox="1">
            <a:spLocks noGrp="1"/>
          </p:cNvSpPr>
          <p:nvPr>
            <p:ph type="sldNum" idx="12"/>
          </p:nvPr>
        </p:nvSpPr>
        <p:spPr>
          <a:xfrm>
            <a:off x="5949625" y="6350760"/>
            <a:ext cx="292800" cy="258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pic>
        <p:nvPicPr>
          <p:cNvPr id="568" name="Google Shape;568;g2dc1e937738_0_495"/>
          <p:cNvPicPr preferRelativeResize="0"/>
          <p:nvPr/>
        </p:nvPicPr>
        <p:blipFill rotWithShape="1">
          <a:blip r:embed="rId2">
            <a:alphaModFix/>
          </a:blip>
          <a:srcRect/>
          <a:stretch/>
        </p:blipFill>
        <p:spPr>
          <a:xfrm>
            <a:off x="415604" y="6350744"/>
            <a:ext cx="1036937" cy="258520"/>
          </a:xfrm>
          <a:prstGeom prst="rect">
            <a:avLst/>
          </a:prstGeom>
          <a:noFill/>
          <a:ln>
            <a:noFill/>
          </a:ln>
        </p:spPr>
      </p:pic>
      <p:sp>
        <p:nvSpPr>
          <p:cNvPr id="569" name="Google Shape;569;g2dc1e937738_0_495"/>
          <p:cNvSpPr txBox="1">
            <a:spLocks noGrp="1"/>
          </p:cNvSpPr>
          <p:nvPr>
            <p:ph type="subTitle" idx="1"/>
          </p:nvPr>
        </p:nvSpPr>
        <p:spPr>
          <a:xfrm>
            <a:off x="3502167" y="1487541"/>
            <a:ext cx="5187600" cy="3627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1700"/>
              <a:buNone/>
              <a:defRPr sz="2100">
                <a:solidFill>
                  <a:schemeClr val="dk2"/>
                </a:solidFill>
                <a:latin typeface="Proxima Nova Semibold"/>
                <a:ea typeface="Proxima Nova Semibold"/>
                <a:cs typeface="Proxima Nova Semibold"/>
                <a:sym typeface="Proxima Nova Semibold"/>
              </a:defRPr>
            </a:lvl1pPr>
            <a:lvl2pPr lvl="1" algn="ctr"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2pPr>
            <a:lvl3pPr lvl="2" algn="ctr"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3pPr>
            <a:lvl4pPr lvl="3" algn="ctr"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4pPr>
            <a:lvl5pPr lvl="4" algn="ctr"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5pPr>
            <a:lvl6pPr lvl="5" algn="ctr"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6pPr>
            <a:lvl7pPr lvl="6" algn="ctr"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7pPr>
            <a:lvl8pPr lvl="7" algn="ctr"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8pPr>
            <a:lvl9pPr lvl="8" algn="ctr"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9pPr>
          </a:lstStyle>
          <a:p>
            <a:endParaRPr/>
          </a:p>
        </p:txBody>
      </p:sp>
      <p:sp>
        <p:nvSpPr>
          <p:cNvPr id="570" name="Google Shape;570;g2dc1e937738_0_495"/>
          <p:cNvSpPr txBox="1">
            <a:spLocks noGrp="1"/>
          </p:cNvSpPr>
          <p:nvPr>
            <p:ph type="body" idx="2"/>
          </p:nvPr>
        </p:nvSpPr>
        <p:spPr>
          <a:xfrm>
            <a:off x="1143000" y="2097033"/>
            <a:ext cx="9906000" cy="4007100"/>
          </a:xfrm>
          <a:prstGeom prst="rect">
            <a:avLst/>
          </a:prstGeom>
          <a:noFill/>
          <a:ln>
            <a:noFill/>
          </a:ln>
        </p:spPr>
        <p:txBody>
          <a:bodyPr spcFirstLastPara="1" wrap="square" lIns="0" tIns="0" rIns="0" bIns="0" anchor="t" anchorCtr="0">
            <a:noAutofit/>
          </a:bodyPr>
          <a:lstStyle>
            <a:lvl1pPr marL="457200" lvl="0" indent="-323850" algn="ctr" rtl="0">
              <a:lnSpc>
                <a:spcPct val="100000"/>
              </a:lnSpc>
              <a:spcBef>
                <a:spcPts val="0"/>
              </a:spcBef>
              <a:spcAft>
                <a:spcPts val="0"/>
              </a:spcAft>
              <a:buSzPts val="1500"/>
              <a:buChar char="●"/>
              <a:defRPr sz="1500"/>
            </a:lvl1pPr>
            <a:lvl2pPr marL="914400" lvl="1" indent="-323850" algn="ctr" rtl="0">
              <a:lnSpc>
                <a:spcPct val="100000"/>
              </a:lnSpc>
              <a:spcBef>
                <a:spcPts val="0"/>
              </a:spcBef>
              <a:spcAft>
                <a:spcPts val="0"/>
              </a:spcAft>
              <a:buSzPts val="1500"/>
              <a:buChar char="○"/>
              <a:defRPr sz="1500"/>
            </a:lvl2pPr>
            <a:lvl3pPr marL="1371600" lvl="2" indent="-323850" algn="ctr" rtl="0">
              <a:lnSpc>
                <a:spcPct val="100000"/>
              </a:lnSpc>
              <a:spcBef>
                <a:spcPts val="0"/>
              </a:spcBef>
              <a:spcAft>
                <a:spcPts val="0"/>
              </a:spcAft>
              <a:buSzPts val="1500"/>
              <a:buChar char="■"/>
              <a:defRPr sz="1500"/>
            </a:lvl3pPr>
            <a:lvl4pPr marL="1828800" lvl="3" indent="-323850" algn="ctr" rtl="0">
              <a:lnSpc>
                <a:spcPct val="100000"/>
              </a:lnSpc>
              <a:spcBef>
                <a:spcPts val="0"/>
              </a:spcBef>
              <a:spcAft>
                <a:spcPts val="0"/>
              </a:spcAft>
              <a:buSzPts val="1500"/>
              <a:buChar char="●"/>
              <a:defRPr sz="1500"/>
            </a:lvl4pPr>
            <a:lvl5pPr marL="2286000" lvl="4" indent="-323850" algn="ctr" rtl="0">
              <a:lnSpc>
                <a:spcPct val="100000"/>
              </a:lnSpc>
              <a:spcBef>
                <a:spcPts val="0"/>
              </a:spcBef>
              <a:spcAft>
                <a:spcPts val="0"/>
              </a:spcAft>
              <a:buSzPts val="1500"/>
              <a:buChar char="○"/>
              <a:defRPr sz="1500"/>
            </a:lvl5pPr>
            <a:lvl6pPr marL="2743200" lvl="5" indent="-323850" algn="ctr" rtl="0">
              <a:lnSpc>
                <a:spcPct val="100000"/>
              </a:lnSpc>
              <a:spcBef>
                <a:spcPts val="0"/>
              </a:spcBef>
              <a:spcAft>
                <a:spcPts val="0"/>
              </a:spcAft>
              <a:buSzPts val="1500"/>
              <a:buChar char="■"/>
              <a:defRPr sz="1500"/>
            </a:lvl6pPr>
            <a:lvl7pPr marL="3200400" lvl="6" indent="-323850" algn="ctr" rtl="0">
              <a:lnSpc>
                <a:spcPct val="100000"/>
              </a:lnSpc>
              <a:spcBef>
                <a:spcPts val="0"/>
              </a:spcBef>
              <a:spcAft>
                <a:spcPts val="0"/>
              </a:spcAft>
              <a:buSzPts val="1500"/>
              <a:buChar char="●"/>
              <a:defRPr sz="1500"/>
            </a:lvl7pPr>
            <a:lvl8pPr marL="3657600" lvl="7" indent="-323850" algn="ctr" rtl="0">
              <a:lnSpc>
                <a:spcPct val="100000"/>
              </a:lnSpc>
              <a:spcBef>
                <a:spcPts val="0"/>
              </a:spcBef>
              <a:spcAft>
                <a:spcPts val="0"/>
              </a:spcAft>
              <a:buSzPts val="1500"/>
              <a:buChar char="○"/>
              <a:defRPr sz="1500"/>
            </a:lvl8pPr>
            <a:lvl9pPr marL="4114800" lvl="8" indent="-323850" algn="ctr" rtl="0">
              <a:lnSpc>
                <a:spcPct val="100000"/>
              </a:lnSpc>
              <a:spcBef>
                <a:spcPts val="0"/>
              </a:spcBef>
              <a:spcAft>
                <a:spcPts val="0"/>
              </a:spcAft>
              <a:buSzPts val="1500"/>
              <a:buChar char="■"/>
              <a:defRPr sz="1500"/>
            </a:lvl9pPr>
          </a:lstStyle>
          <a:p>
            <a:endParaRPr/>
          </a:p>
        </p:txBody>
      </p:sp>
      <p:sp>
        <p:nvSpPr>
          <p:cNvPr id="571" name="Google Shape;571;g2dc1e937738_0_495"/>
          <p:cNvSpPr txBox="1"/>
          <p:nvPr/>
        </p:nvSpPr>
        <p:spPr>
          <a:xfrm>
            <a:off x="9919917" y="6425145"/>
            <a:ext cx="1885500" cy="109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3347007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arge Quote 01">
  <p:cSld name="Large Quote 01">
    <p:spTree>
      <p:nvGrpSpPr>
        <p:cNvPr id="1" name="Shape 572"/>
        <p:cNvGrpSpPr/>
        <p:nvPr/>
      </p:nvGrpSpPr>
      <p:grpSpPr>
        <a:xfrm>
          <a:off x="0" y="0"/>
          <a:ext cx="0" cy="0"/>
          <a:chOff x="0" y="0"/>
          <a:chExt cx="0" cy="0"/>
        </a:xfrm>
      </p:grpSpPr>
      <p:sp>
        <p:nvSpPr>
          <p:cNvPr id="573" name="Google Shape;573;g2dc1e937738_0_502"/>
          <p:cNvSpPr txBox="1">
            <a:spLocks noGrp="1"/>
          </p:cNvSpPr>
          <p:nvPr>
            <p:ph type="sldNum" idx="12"/>
          </p:nvPr>
        </p:nvSpPr>
        <p:spPr>
          <a:xfrm>
            <a:off x="5949625" y="6350760"/>
            <a:ext cx="292800" cy="258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pic>
        <p:nvPicPr>
          <p:cNvPr id="574" name="Google Shape;574;g2dc1e937738_0_502"/>
          <p:cNvPicPr preferRelativeResize="0"/>
          <p:nvPr/>
        </p:nvPicPr>
        <p:blipFill rotWithShape="1">
          <a:blip r:embed="rId2">
            <a:alphaModFix/>
          </a:blip>
          <a:srcRect/>
          <a:stretch/>
        </p:blipFill>
        <p:spPr>
          <a:xfrm>
            <a:off x="415604" y="6350744"/>
            <a:ext cx="1036937" cy="258520"/>
          </a:xfrm>
          <a:prstGeom prst="rect">
            <a:avLst/>
          </a:prstGeom>
          <a:noFill/>
          <a:ln>
            <a:noFill/>
          </a:ln>
        </p:spPr>
      </p:pic>
      <p:sp>
        <p:nvSpPr>
          <p:cNvPr id="575" name="Google Shape;575;g2dc1e937738_0_502"/>
          <p:cNvSpPr txBox="1">
            <a:spLocks noGrp="1"/>
          </p:cNvSpPr>
          <p:nvPr>
            <p:ph type="title"/>
          </p:nvPr>
        </p:nvSpPr>
        <p:spPr>
          <a:xfrm>
            <a:off x="1143000" y="764000"/>
            <a:ext cx="9906000" cy="53301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700"/>
              <a:buNone/>
              <a:defRPr sz="4100">
                <a:solidFill>
                  <a:schemeClr val="dk2"/>
                </a:solidFill>
                <a:latin typeface="Proxima Nova Semibold"/>
                <a:ea typeface="Proxima Nova Semibold"/>
                <a:cs typeface="Proxima Nova Semibold"/>
                <a:sym typeface="Proxima Nova Semibold"/>
              </a:defRPr>
            </a:lvl1pPr>
            <a:lvl2pPr lvl="1" algn="l" rtl="0">
              <a:lnSpc>
                <a:spcPct val="100000"/>
              </a:lnSpc>
              <a:spcBef>
                <a:spcPts val="0"/>
              </a:spcBef>
              <a:spcAft>
                <a:spcPts val="0"/>
              </a:spcAft>
              <a:buSzPts val="3700"/>
              <a:buNone/>
              <a:defRPr>
                <a:solidFill>
                  <a:schemeClr val="dk2"/>
                </a:solidFill>
                <a:latin typeface="Proxima Nova"/>
                <a:ea typeface="Proxima Nova"/>
                <a:cs typeface="Proxima Nova"/>
                <a:sym typeface="Proxima Nova"/>
              </a:defRPr>
            </a:lvl2pPr>
            <a:lvl3pPr lvl="2" algn="l" rtl="0">
              <a:lnSpc>
                <a:spcPct val="100000"/>
              </a:lnSpc>
              <a:spcBef>
                <a:spcPts val="0"/>
              </a:spcBef>
              <a:spcAft>
                <a:spcPts val="0"/>
              </a:spcAft>
              <a:buSzPts val="3700"/>
              <a:buNone/>
              <a:defRPr>
                <a:solidFill>
                  <a:schemeClr val="dk2"/>
                </a:solidFill>
                <a:latin typeface="Proxima Nova"/>
                <a:ea typeface="Proxima Nova"/>
                <a:cs typeface="Proxima Nova"/>
                <a:sym typeface="Proxima Nova"/>
              </a:defRPr>
            </a:lvl3pPr>
            <a:lvl4pPr lvl="3" algn="l" rtl="0">
              <a:lnSpc>
                <a:spcPct val="100000"/>
              </a:lnSpc>
              <a:spcBef>
                <a:spcPts val="0"/>
              </a:spcBef>
              <a:spcAft>
                <a:spcPts val="0"/>
              </a:spcAft>
              <a:buSzPts val="3700"/>
              <a:buNone/>
              <a:defRPr>
                <a:solidFill>
                  <a:schemeClr val="dk2"/>
                </a:solidFill>
                <a:latin typeface="Proxima Nova"/>
                <a:ea typeface="Proxima Nova"/>
                <a:cs typeface="Proxima Nova"/>
                <a:sym typeface="Proxima Nova"/>
              </a:defRPr>
            </a:lvl4pPr>
            <a:lvl5pPr lvl="4" algn="l" rtl="0">
              <a:lnSpc>
                <a:spcPct val="100000"/>
              </a:lnSpc>
              <a:spcBef>
                <a:spcPts val="0"/>
              </a:spcBef>
              <a:spcAft>
                <a:spcPts val="0"/>
              </a:spcAft>
              <a:buSzPts val="3700"/>
              <a:buNone/>
              <a:defRPr>
                <a:solidFill>
                  <a:schemeClr val="dk2"/>
                </a:solidFill>
                <a:latin typeface="Proxima Nova"/>
                <a:ea typeface="Proxima Nova"/>
                <a:cs typeface="Proxima Nova"/>
                <a:sym typeface="Proxima Nova"/>
              </a:defRPr>
            </a:lvl5pPr>
            <a:lvl6pPr lvl="5" algn="l" rtl="0">
              <a:lnSpc>
                <a:spcPct val="100000"/>
              </a:lnSpc>
              <a:spcBef>
                <a:spcPts val="0"/>
              </a:spcBef>
              <a:spcAft>
                <a:spcPts val="0"/>
              </a:spcAft>
              <a:buSzPts val="3700"/>
              <a:buNone/>
              <a:defRPr>
                <a:solidFill>
                  <a:schemeClr val="dk2"/>
                </a:solidFill>
                <a:latin typeface="Proxima Nova"/>
                <a:ea typeface="Proxima Nova"/>
                <a:cs typeface="Proxima Nova"/>
                <a:sym typeface="Proxima Nova"/>
              </a:defRPr>
            </a:lvl6pPr>
            <a:lvl7pPr lvl="6" algn="l" rtl="0">
              <a:lnSpc>
                <a:spcPct val="100000"/>
              </a:lnSpc>
              <a:spcBef>
                <a:spcPts val="0"/>
              </a:spcBef>
              <a:spcAft>
                <a:spcPts val="0"/>
              </a:spcAft>
              <a:buSzPts val="3700"/>
              <a:buNone/>
              <a:defRPr>
                <a:solidFill>
                  <a:schemeClr val="dk2"/>
                </a:solidFill>
                <a:latin typeface="Proxima Nova"/>
                <a:ea typeface="Proxima Nova"/>
                <a:cs typeface="Proxima Nova"/>
                <a:sym typeface="Proxima Nova"/>
              </a:defRPr>
            </a:lvl7pPr>
            <a:lvl8pPr lvl="7" algn="l" rtl="0">
              <a:lnSpc>
                <a:spcPct val="100000"/>
              </a:lnSpc>
              <a:spcBef>
                <a:spcPts val="0"/>
              </a:spcBef>
              <a:spcAft>
                <a:spcPts val="0"/>
              </a:spcAft>
              <a:buSzPts val="3700"/>
              <a:buNone/>
              <a:defRPr>
                <a:solidFill>
                  <a:schemeClr val="dk2"/>
                </a:solidFill>
                <a:latin typeface="Proxima Nova"/>
                <a:ea typeface="Proxima Nova"/>
                <a:cs typeface="Proxima Nova"/>
                <a:sym typeface="Proxima Nova"/>
              </a:defRPr>
            </a:lvl8pPr>
            <a:lvl9pPr lvl="8" algn="l" rtl="0">
              <a:lnSpc>
                <a:spcPct val="100000"/>
              </a:lnSpc>
              <a:spcBef>
                <a:spcPts val="0"/>
              </a:spcBef>
              <a:spcAft>
                <a:spcPts val="0"/>
              </a:spcAft>
              <a:buSzPts val="3700"/>
              <a:buNone/>
              <a:defRPr>
                <a:solidFill>
                  <a:schemeClr val="dk2"/>
                </a:solidFill>
                <a:latin typeface="Proxima Nova"/>
                <a:ea typeface="Proxima Nova"/>
                <a:cs typeface="Proxima Nova"/>
                <a:sym typeface="Proxima Nova"/>
              </a:defRPr>
            </a:lvl9pPr>
          </a:lstStyle>
          <a:p>
            <a:endParaRPr/>
          </a:p>
        </p:txBody>
      </p:sp>
      <p:sp>
        <p:nvSpPr>
          <p:cNvPr id="576" name="Google Shape;576;g2dc1e937738_0_502"/>
          <p:cNvSpPr txBox="1"/>
          <p:nvPr/>
        </p:nvSpPr>
        <p:spPr>
          <a:xfrm>
            <a:off x="9919917" y="6425145"/>
            <a:ext cx="1885500" cy="109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1494070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77"/>
        <p:cNvGrpSpPr/>
        <p:nvPr/>
      </p:nvGrpSpPr>
      <p:grpSpPr>
        <a:xfrm>
          <a:off x="0" y="0"/>
          <a:ext cx="0" cy="0"/>
          <a:chOff x="0" y="0"/>
          <a:chExt cx="0" cy="0"/>
        </a:xfrm>
      </p:grpSpPr>
      <p:sp>
        <p:nvSpPr>
          <p:cNvPr id="578" name="Google Shape;578;g2dc1e937738_0_507"/>
          <p:cNvSpPr txBox="1">
            <a:spLocks noGrp="1"/>
          </p:cNvSpPr>
          <p:nvPr>
            <p:ph type="title"/>
          </p:nvPr>
        </p:nvSpPr>
        <p:spPr>
          <a:xfrm>
            <a:off x="762000" y="762000"/>
            <a:ext cx="10668000" cy="650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579" name="Google Shape;579;g2dc1e937738_0_507"/>
          <p:cNvSpPr txBox="1">
            <a:spLocks noGrp="1"/>
          </p:cNvSpPr>
          <p:nvPr>
            <p:ph type="body" idx="1"/>
          </p:nvPr>
        </p:nvSpPr>
        <p:spPr>
          <a:xfrm>
            <a:off x="1143000" y="1536633"/>
            <a:ext cx="9906000" cy="4555200"/>
          </a:xfrm>
          <a:prstGeom prst="rect">
            <a:avLst/>
          </a:prstGeom>
          <a:noFill/>
          <a:ln>
            <a:noFill/>
          </a:ln>
        </p:spPr>
        <p:txBody>
          <a:bodyPr spcFirstLastPara="1" wrap="square" lIns="0" tIns="0" rIns="0" bIns="0" anchor="t" anchorCtr="0">
            <a:noAutofit/>
          </a:bodyPr>
          <a:lstStyle>
            <a:lvl1pPr marL="457200" lvl="0" indent="-336550" algn="l" rtl="0">
              <a:lnSpc>
                <a:spcPct val="100000"/>
              </a:lnSpc>
              <a:spcBef>
                <a:spcPts val="0"/>
              </a:spcBef>
              <a:spcAft>
                <a:spcPts val="0"/>
              </a:spcAft>
              <a:buSzPts val="1700"/>
              <a:buChar char="●"/>
              <a:defRPr/>
            </a:lvl1pPr>
            <a:lvl2pPr marL="914400" lvl="1" indent="-336550" algn="l" rtl="0">
              <a:lnSpc>
                <a:spcPct val="100000"/>
              </a:lnSpc>
              <a:spcBef>
                <a:spcPts val="0"/>
              </a:spcBef>
              <a:spcAft>
                <a:spcPts val="0"/>
              </a:spcAft>
              <a:buSzPts val="1700"/>
              <a:buChar char="○"/>
              <a:defRPr/>
            </a:lvl2pPr>
            <a:lvl3pPr marL="1371600" lvl="2" indent="-336550" algn="l" rtl="0">
              <a:lnSpc>
                <a:spcPct val="100000"/>
              </a:lnSpc>
              <a:spcBef>
                <a:spcPts val="0"/>
              </a:spcBef>
              <a:spcAft>
                <a:spcPts val="0"/>
              </a:spcAft>
              <a:buSzPts val="1700"/>
              <a:buChar char="■"/>
              <a:defRPr/>
            </a:lvl3pPr>
            <a:lvl4pPr marL="1828800" lvl="3" indent="-336550" algn="l" rtl="0">
              <a:lnSpc>
                <a:spcPct val="100000"/>
              </a:lnSpc>
              <a:spcBef>
                <a:spcPts val="0"/>
              </a:spcBef>
              <a:spcAft>
                <a:spcPts val="0"/>
              </a:spcAft>
              <a:buSzPts val="1700"/>
              <a:buChar char="●"/>
              <a:defRPr/>
            </a:lvl4pPr>
            <a:lvl5pPr marL="2286000" lvl="4" indent="-336550" algn="l" rtl="0">
              <a:lnSpc>
                <a:spcPct val="100000"/>
              </a:lnSpc>
              <a:spcBef>
                <a:spcPts val="0"/>
              </a:spcBef>
              <a:spcAft>
                <a:spcPts val="0"/>
              </a:spcAft>
              <a:buSzPts val="1700"/>
              <a:buChar char="○"/>
              <a:defRPr/>
            </a:lvl5pPr>
            <a:lvl6pPr marL="2743200" lvl="5" indent="-336550" algn="l" rtl="0">
              <a:lnSpc>
                <a:spcPct val="100000"/>
              </a:lnSpc>
              <a:spcBef>
                <a:spcPts val="0"/>
              </a:spcBef>
              <a:spcAft>
                <a:spcPts val="0"/>
              </a:spcAft>
              <a:buSzPts val="1700"/>
              <a:buChar char="■"/>
              <a:defRPr/>
            </a:lvl6pPr>
            <a:lvl7pPr marL="3200400" lvl="6" indent="-336550" algn="l" rtl="0">
              <a:lnSpc>
                <a:spcPct val="100000"/>
              </a:lnSpc>
              <a:spcBef>
                <a:spcPts val="0"/>
              </a:spcBef>
              <a:spcAft>
                <a:spcPts val="0"/>
              </a:spcAft>
              <a:buSzPts val="1700"/>
              <a:buChar char="●"/>
              <a:defRPr/>
            </a:lvl7pPr>
            <a:lvl8pPr marL="3657600" lvl="7" indent="-336550" algn="l" rtl="0">
              <a:lnSpc>
                <a:spcPct val="100000"/>
              </a:lnSpc>
              <a:spcBef>
                <a:spcPts val="0"/>
              </a:spcBef>
              <a:spcAft>
                <a:spcPts val="0"/>
              </a:spcAft>
              <a:buSzPts val="1700"/>
              <a:buChar char="○"/>
              <a:defRPr/>
            </a:lvl8pPr>
            <a:lvl9pPr marL="4114800" lvl="8" indent="-336550" algn="l" rtl="0">
              <a:lnSpc>
                <a:spcPct val="100000"/>
              </a:lnSpc>
              <a:spcBef>
                <a:spcPts val="0"/>
              </a:spcBef>
              <a:spcAft>
                <a:spcPts val="0"/>
              </a:spcAft>
              <a:buSzPts val="1700"/>
              <a:buChar char="■"/>
              <a:defRPr/>
            </a:lvl9pPr>
          </a:lstStyle>
          <a:p>
            <a:endParaRPr/>
          </a:p>
        </p:txBody>
      </p:sp>
      <p:pic>
        <p:nvPicPr>
          <p:cNvPr id="580" name="Google Shape;580;g2dc1e937738_0_507"/>
          <p:cNvPicPr preferRelativeResize="0"/>
          <p:nvPr/>
        </p:nvPicPr>
        <p:blipFill rotWithShape="1">
          <a:blip r:embed="rId2">
            <a:alphaModFix/>
          </a:blip>
          <a:srcRect/>
          <a:stretch/>
        </p:blipFill>
        <p:spPr>
          <a:xfrm>
            <a:off x="415604" y="6350744"/>
            <a:ext cx="1036937" cy="258520"/>
          </a:xfrm>
          <a:prstGeom prst="rect">
            <a:avLst/>
          </a:prstGeom>
          <a:noFill/>
          <a:ln>
            <a:noFill/>
          </a:ln>
        </p:spPr>
      </p:pic>
      <p:sp>
        <p:nvSpPr>
          <p:cNvPr id="581" name="Google Shape;581;g2dc1e937738_0_507"/>
          <p:cNvSpPr txBox="1"/>
          <p:nvPr/>
        </p:nvSpPr>
        <p:spPr>
          <a:xfrm>
            <a:off x="9919917" y="6425145"/>
            <a:ext cx="1885500" cy="109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3388620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82"/>
        <p:cNvGrpSpPr/>
        <p:nvPr/>
      </p:nvGrpSpPr>
      <p:grpSpPr>
        <a:xfrm>
          <a:off x="0" y="0"/>
          <a:ext cx="0" cy="0"/>
          <a:chOff x="0" y="0"/>
          <a:chExt cx="0" cy="0"/>
        </a:xfrm>
      </p:grpSpPr>
      <p:sp>
        <p:nvSpPr>
          <p:cNvPr id="583" name="Google Shape;583;g2dc1e937738_0_512"/>
          <p:cNvSpPr txBox="1">
            <a:spLocks noGrp="1"/>
          </p:cNvSpPr>
          <p:nvPr>
            <p:ph type="title"/>
          </p:nvPr>
        </p:nvSpPr>
        <p:spPr>
          <a:xfrm>
            <a:off x="838200" y="625699"/>
            <a:ext cx="10515600" cy="6177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SzPts val="1500"/>
              <a:buNone/>
              <a:defRPr/>
            </a:lvl1pPr>
            <a:lvl2pPr lvl="1" algn="ctr" rtl="0">
              <a:lnSpc>
                <a:spcPct val="90000"/>
              </a:lnSpc>
              <a:spcBef>
                <a:spcPts val="0"/>
              </a:spcBef>
              <a:spcAft>
                <a:spcPts val="0"/>
              </a:spcAft>
              <a:buSzPts val="1500"/>
              <a:buNone/>
              <a:defRPr/>
            </a:lvl2pPr>
            <a:lvl3pPr lvl="2" algn="ctr" rtl="0">
              <a:lnSpc>
                <a:spcPct val="90000"/>
              </a:lnSpc>
              <a:spcBef>
                <a:spcPts val="0"/>
              </a:spcBef>
              <a:spcAft>
                <a:spcPts val="0"/>
              </a:spcAft>
              <a:buSzPts val="1500"/>
              <a:buNone/>
              <a:defRPr/>
            </a:lvl3pPr>
            <a:lvl4pPr lvl="3" algn="ctr" rtl="0">
              <a:lnSpc>
                <a:spcPct val="90000"/>
              </a:lnSpc>
              <a:spcBef>
                <a:spcPts val="0"/>
              </a:spcBef>
              <a:spcAft>
                <a:spcPts val="0"/>
              </a:spcAft>
              <a:buSzPts val="1500"/>
              <a:buNone/>
              <a:defRPr/>
            </a:lvl4pPr>
            <a:lvl5pPr lvl="4" algn="ctr" rtl="0">
              <a:lnSpc>
                <a:spcPct val="90000"/>
              </a:lnSpc>
              <a:spcBef>
                <a:spcPts val="0"/>
              </a:spcBef>
              <a:spcAft>
                <a:spcPts val="0"/>
              </a:spcAft>
              <a:buSzPts val="1500"/>
              <a:buNone/>
              <a:defRPr/>
            </a:lvl5pPr>
            <a:lvl6pPr lvl="5" algn="ctr" rtl="0">
              <a:lnSpc>
                <a:spcPct val="90000"/>
              </a:lnSpc>
              <a:spcBef>
                <a:spcPts val="0"/>
              </a:spcBef>
              <a:spcAft>
                <a:spcPts val="0"/>
              </a:spcAft>
              <a:buSzPts val="1500"/>
              <a:buNone/>
              <a:defRPr/>
            </a:lvl6pPr>
            <a:lvl7pPr lvl="6" algn="ctr" rtl="0">
              <a:lnSpc>
                <a:spcPct val="90000"/>
              </a:lnSpc>
              <a:spcBef>
                <a:spcPts val="0"/>
              </a:spcBef>
              <a:spcAft>
                <a:spcPts val="0"/>
              </a:spcAft>
              <a:buSzPts val="1500"/>
              <a:buNone/>
              <a:defRPr/>
            </a:lvl7pPr>
            <a:lvl8pPr lvl="7" algn="ctr" rtl="0">
              <a:lnSpc>
                <a:spcPct val="90000"/>
              </a:lnSpc>
              <a:spcBef>
                <a:spcPts val="0"/>
              </a:spcBef>
              <a:spcAft>
                <a:spcPts val="0"/>
              </a:spcAft>
              <a:buSzPts val="1500"/>
              <a:buNone/>
              <a:defRPr/>
            </a:lvl8pPr>
            <a:lvl9pPr lvl="8" algn="ctr" rtl="0">
              <a:lnSpc>
                <a:spcPct val="90000"/>
              </a:lnSpc>
              <a:spcBef>
                <a:spcPts val="0"/>
              </a:spcBef>
              <a:spcAft>
                <a:spcPts val="0"/>
              </a:spcAft>
              <a:buSzPts val="1500"/>
              <a:buNone/>
              <a:defRPr/>
            </a:lvl9pPr>
          </a:lstStyle>
          <a:p>
            <a:endParaRPr/>
          </a:p>
        </p:txBody>
      </p:sp>
      <p:sp>
        <p:nvSpPr>
          <p:cNvPr id="584" name="Google Shape;584;g2dc1e937738_0_512"/>
          <p:cNvSpPr txBox="1">
            <a:spLocks noGrp="1"/>
          </p:cNvSpPr>
          <p:nvPr>
            <p:ph type="body" idx="1"/>
          </p:nvPr>
        </p:nvSpPr>
        <p:spPr>
          <a:xfrm>
            <a:off x="838200" y="1621300"/>
            <a:ext cx="10592100" cy="4351200"/>
          </a:xfrm>
          <a:prstGeom prst="rect">
            <a:avLst/>
          </a:prstGeom>
          <a:noFill/>
          <a:ln>
            <a:noFill/>
          </a:ln>
        </p:spPr>
        <p:txBody>
          <a:bodyPr spcFirstLastPara="1" wrap="square" lIns="0" tIns="0" rIns="0" bIns="0" anchor="t" anchorCtr="0">
            <a:noAutofit/>
          </a:bodyPr>
          <a:lstStyle>
            <a:lvl1pPr marL="457200" lvl="0" indent="-349250" algn="l" rtl="0">
              <a:lnSpc>
                <a:spcPct val="90000"/>
              </a:lnSpc>
              <a:spcBef>
                <a:spcPts val="1100"/>
              </a:spcBef>
              <a:spcAft>
                <a:spcPts val="0"/>
              </a:spcAft>
              <a:buClr>
                <a:srgbClr val="2C405A"/>
              </a:buClr>
              <a:buSzPts val="1900"/>
              <a:buChar char="•"/>
              <a:defRPr/>
            </a:lvl1pPr>
            <a:lvl2pPr marL="914400" lvl="1" indent="-349250" algn="l" rtl="0">
              <a:lnSpc>
                <a:spcPct val="90000"/>
              </a:lnSpc>
              <a:spcBef>
                <a:spcPts val="500"/>
              </a:spcBef>
              <a:spcAft>
                <a:spcPts val="0"/>
              </a:spcAft>
              <a:buClr>
                <a:srgbClr val="2C405A"/>
              </a:buClr>
              <a:buSzPts val="1900"/>
              <a:buChar char="•"/>
              <a:defRPr/>
            </a:lvl2pPr>
            <a:lvl3pPr marL="1371600" lvl="2" indent="-349250" algn="l" rtl="0">
              <a:lnSpc>
                <a:spcPct val="90000"/>
              </a:lnSpc>
              <a:spcBef>
                <a:spcPts val="500"/>
              </a:spcBef>
              <a:spcAft>
                <a:spcPts val="0"/>
              </a:spcAft>
              <a:buClr>
                <a:srgbClr val="2C405A"/>
              </a:buClr>
              <a:buSzPts val="1900"/>
              <a:buChar char="•"/>
              <a:defRPr/>
            </a:lvl3pPr>
            <a:lvl4pPr marL="1828800" lvl="3" indent="-349250" algn="l" rtl="0">
              <a:lnSpc>
                <a:spcPct val="90000"/>
              </a:lnSpc>
              <a:spcBef>
                <a:spcPts val="500"/>
              </a:spcBef>
              <a:spcAft>
                <a:spcPts val="0"/>
              </a:spcAft>
              <a:buClr>
                <a:srgbClr val="2C405A"/>
              </a:buClr>
              <a:buSzPts val="1900"/>
              <a:buChar char="•"/>
              <a:defRPr/>
            </a:lvl4pPr>
            <a:lvl5pPr marL="2286000" lvl="4" indent="-349250" algn="l" rtl="0">
              <a:lnSpc>
                <a:spcPct val="90000"/>
              </a:lnSpc>
              <a:spcBef>
                <a:spcPts val="500"/>
              </a:spcBef>
              <a:spcAft>
                <a:spcPts val="0"/>
              </a:spcAft>
              <a:buClr>
                <a:srgbClr val="2C405A"/>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pic>
        <p:nvPicPr>
          <p:cNvPr id="585" name="Google Shape;585;g2dc1e937738_0_512"/>
          <p:cNvPicPr preferRelativeResize="0"/>
          <p:nvPr/>
        </p:nvPicPr>
        <p:blipFill rotWithShape="1">
          <a:blip r:embed="rId2">
            <a:alphaModFix/>
          </a:blip>
          <a:srcRect/>
          <a:stretch/>
        </p:blipFill>
        <p:spPr>
          <a:xfrm>
            <a:off x="415604" y="6350744"/>
            <a:ext cx="1036937" cy="258520"/>
          </a:xfrm>
          <a:prstGeom prst="rect">
            <a:avLst/>
          </a:prstGeom>
          <a:noFill/>
          <a:ln>
            <a:noFill/>
          </a:ln>
        </p:spPr>
      </p:pic>
    </p:spTree>
    <p:extLst>
      <p:ext uri="{BB962C8B-B14F-4D97-AF65-F5344CB8AC3E}">
        <p14:creationId xmlns:p14="http://schemas.microsoft.com/office/powerpoint/2010/main" val="2066721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86"/>
        <p:cNvGrpSpPr/>
        <p:nvPr/>
      </p:nvGrpSpPr>
      <p:grpSpPr>
        <a:xfrm>
          <a:off x="0" y="0"/>
          <a:ext cx="0" cy="0"/>
          <a:chOff x="0" y="0"/>
          <a:chExt cx="0" cy="0"/>
        </a:xfrm>
      </p:grpSpPr>
      <p:sp>
        <p:nvSpPr>
          <p:cNvPr id="587" name="Google Shape;587;g2dc1e937738_0_516"/>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588" name="Google Shape;588;g2dc1e937738_0_516"/>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900"/>
              <a:buNone/>
              <a:defRPr sz="19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9" name="Google Shape;589;g2dc1e937738_0_51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dirty="0"/>
          </a:p>
        </p:txBody>
      </p:sp>
      <p:sp>
        <p:nvSpPr>
          <p:cNvPr id="590" name="Google Shape;590;g2dc1e937738_0_51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dirty="0"/>
          </a:p>
        </p:txBody>
      </p:sp>
      <p:sp>
        <p:nvSpPr>
          <p:cNvPr id="591" name="Google Shape;591;g2dc1e937738_0_51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48761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92"/>
        <p:cNvGrpSpPr/>
        <p:nvPr/>
      </p:nvGrpSpPr>
      <p:grpSpPr>
        <a:xfrm>
          <a:off x="0" y="0"/>
          <a:ext cx="0" cy="0"/>
          <a:chOff x="0" y="0"/>
          <a:chExt cx="0" cy="0"/>
        </a:xfrm>
      </p:grpSpPr>
    </p:spTree>
    <p:extLst>
      <p:ext uri="{BB962C8B-B14F-4D97-AF65-F5344CB8AC3E}">
        <p14:creationId xmlns:p14="http://schemas.microsoft.com/office/powerpoint/2010/main" val="992666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 Column Photo Left 1">
  <p:cSld name="2 Column Photo Left 1">
    <p:spTree>
      <p:nvGrpSpPr>
        <p:cNvPr id="1" name="Shape 593"/>
        <p:cNvGrpSpPr/>
        <p:nvPr/>
      </p:nvGrpSpPr>
      <p:grpSpPr>
        <a:xfrm>
          <a:off x="0" y="0"/>
          <a:ext cx="0" cy="0"/>
          <a:chOff x="0" y="0"/>
          <a:chExt cx="0" cy="0"/>
        </a:xfrm>
      </p:grpSpPr>
      <p:sp>
        <p:nvSpPr>
          <p:cNvPr id="594" name="Google Shape;594;g2dc1e937738_0_523"/>
          <p:cNvSpPr txBox="1">
            <a:spLocks noGrp="1"/>
          </p:cNvSpPr>
          <p:nvPr>
            <p:ph type="sldNum" idx="12"/>
          </p:nvPr>
        </p:nvSpPr>
        <p:spPr>
          <a:xfrm>
            <a:off x="5949625" y="6350760"/>
            <a:ext cx="292800" cy="258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pic>
        <p:nvPicPr>
          <p:cNvPr id="595" name="Google Shape;595;g2dc1e937738_0_523"/>
          <p:cNvPicPr preferRelativeResize="0"/>
          <p:nvPr/>
        </p:nvPicPr>
        <p:blipFill rotWithShape="1">
          <a:blip r:embed="rId2">
            <a:alphaModFix/>
          </a:blip>
          <a:srcRect/>
          <a:stretch/>
        </p:blipFill>
        <p:spPr>
          <a:xfrm>
            <a:off x="415604" y="6350744"/>
            <a:ext cx="1036937" cy="258520"/>
          </a:xfrm>
          <a:prstGeom prst="rect">
            <a:avLst/>
          </a:prstGeom>
          <a:noFill/>
          <a:ln>
            <a:noFill/>
          </a:ln>
        </p:spPr>
      </p:pic>
      <p:sp>
        <p:nvSpPr>
          <p:cNvPr id="596" name="Google Shape;596;g2dc1e937738_0_523"/>
          <p:cNvSpPr txBox="1">
            <a:spLocks noGrp="1"/>
          </p:cNvSpPr>
          <p:nvPr>
            <p:ph type="title"/>
          </p:nvPr>
        </p:nvSpPr>
        <p:spPr>
          <a:xfrm>
            <a:off x="762000" y="762000"/>
            <a:ext cx="10668000" cy="65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700"/>
              <a:buNone/>
              <a:defRPr sz="3600"/>
            </a:lvl1pPr>
            <a:lvl2pPr lvl="1" algn="l" rtl="0">
              <a:lnSpc>
                <a:spcPct val="100000"/>
              </a:lnSpc>
              <a:spcBef>
                <a:spcPts val="0"/>
              </a:spcBef>
              <a:spcAft>
                <a:spcPts val="0"/>
              </a:spcAft>
              <a:buSzPts val="3700"/>
              <a:buNone/>
              <a:defRPr>
                <a:latin typeface="Proxima Nova"/>
                <a:ea typeface="Proxima Nova"/>
                <a:cs typeface="Proxima Nova"/>
                <a:sym typeface="Proxima Nova"/>
              </a:defRPr>
            </a:lvl2pPr>
            <a:lvl3pPr lvl="2" algn="l" rtl="0">
              <a:lnSpc>
                <a:spcPct val="100000"/>
              </a:lnSpc>
              <a:spcBef>
                <a:spcPts val="0"/>
              </a:spcBef>
              <a:spcAft>
                <a:spcPts val="0"/>
              </a:spcAft>
              <a:buSzPts val="3700"/>
              <a:buNone/>
              <a:defRPr>
                <a:latin typeface="Proxima Nova"/>
                <a:ea typeface="Proxima Nova"/>
                <a:cs typeface="Proxima Nova"/>
                <a:sym typeface="Proxima Nova"/>
              </a:defRPr>
            </a:lvl3pPr>
            <a:lvl4pPr lvl="3" algn="l" rtl="0">
              <a:lnSpc>
                <a:spcPct val="100000"/>
              </a:lnSpc>
              <a:spcBef>
                <a:spcPts val="0"/>
              </a:spcBef>
              <a:spcAft>
                <a:spcPts val="0"/>
              </a:spcAft>
              <a:buSzPts val="3700"/>
              <a:buNone/>
              <a:defRPr>
                <a:latin typeface="Proxima Nova"/>
                <a:ea typeface="Proxima Nova"/>
                <a:cs typeface="Proxima Nova"/>
                <a:sym typeface="Proxima Nova"/>
              </a:defRPr>
            </a:lvl4pPr>
            <a:lvl5pPr lvl="4" algn="l" rtl="0">
              <a:lnSpc>
                <a:spcPct val="100000"/>
              </a:lnSpc>
              <a:spcBef>
                <a:spcPts val="0"/>
              </a:spcBef>
              <a:spcAft>
                <a:spcPts val="0"/>
              </a:spcAft>
              <a:buSzPts val="3700"/>
              <a:buNone/>
              <a:defRPr>
                <a:latin typeface="Proxima Nova"/>
                <a:ea typeface="Proxima Nova"/>
                <a:cs typeface="Proxima Nova"/>
                <a:sym typeface="Proxima Nova"/>
              </a:defRPr>
            </a:lvl5pPr>
            <a:lvl6pPr lvl="5" algn="l" rtl="0">
              <a:lnSpc>
                <a:spcPct val="100000"/>
              </a:lnSpc>
              <a:spcBef>
                <a:spcPts val="0"/>
              </a:spcBef>
              <a:spcAft>
                <a:spcPts val="0"/>
              </a:spcAft>
              <a:buSzPts val="3700"/>
              <a:buNone/>
              <a:defRPr>
                <a:latin typeface="Proxima Nova"/>
                <a:ea typeface="Proxima Nova"/>
                <a:cs typeface="Proxima Nova"/>
                <a:sym typeface="Proxima Nova"/>
              </a:defRPr>
            </a:lvl6pPr>
            <a:lvl7pPr lvl="6" algn="l" rtl="0">
              <a:lnSpc>
                <a:spcPct val="100000"/>
              </a:lnSpc>
              <a:spcBef>
                <a:spcPts val="0"/>
              </a:spcBef>
              <a:spcAft>
                <a:spcPts val="0"/>
              </a:spcAft>
              <a:buSzPts val="3700"/>
              <a:buNone/>
              <a:defRPr>
                <a:latin typeface="Proxima Nova"/>
                <a:ea typeface="Proxima Nova"/>
                <a:cs typeface="Proxima Nova"/>
                <a:sym typeface="Proxima Nova"/>
              </a:defRPr>
            </a:lvl7pPr>
            <a:lvl8pPr lvl="7" algn="l" rtl="0">
              <a:lnSpc>
                <a:spcPct val="100000"/>
              </a:lnSpc>
              <a:spcBef>
                <a:spcPts val="0"/>
              </a:spcBef>
              <a:spcAft>
                <a:spcPts val="0"/>
              </a:spcAft>
              <a:buSzPts val="3700"/>
              <a:buNone/>
              <a:defRPr>
                <a:latin typeface="Proxima Nova"/>
                <a:ea typeface="Proxima Nova"/>
                <a:cs typeface="Proxima Nova"/>
                <a:sym typeface="Proxima Nova"/>
              </a:defRPr>
            </a:lvl8pPr>
            <a:lvl9pPr lvl="8" algn="l" rtl="0">
              <a:lnSpc>
                <a:spcPct val="100000"/>
              </a:lnSpc>
              <a:spcBef>
                <a:spcPts val="0"/>
              </a:spcBef>
              <a:spcAft>
                <a:spcPts val="0"/>
              </a:spcAft>
              <a:buSzPts val="3700"/>
              <a:buNone/>
              <a:defRPr>
                <a:latin typeface="Proxima Nova"/>
                <a:ea typeface="Proxima Nova"/>
                <a:cs typeface="Proxima Nova"/>
                <a:sym typeface="Proxima Nova"/>
              </a:defRPr>
            </a:lvl9pPr>
          </a:lstStyle>
          <a:p>
            <a:endParaRPr/>
          </a:p>
        </p:txBody>
      </p:sp>
      <p:sp>
        <p:nvSpPr>
          <p:cNvPr id="597" name="Google Shape;597;g2dc1e937738_0_523"/>
          <p:cNvSpPr txBox="1">
            <a:spLocks noGrp="1"/>
          </p:cNvSpPr>
          <p:nvPr>
            <p:ph type="subTitle" idx="1"/>
          </p:nvPr>
        </p:nvSpPr>
        <p:spPr>
          <a:xfrm>
            <a:off x="762000" y="1487541"/>
            <a:ext cx="5187600" cy="36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700"/>
              <a:buNone/>
              <a:defRPr sz="2100">
                <a:solidFill>
                  <a:schemeClr val="dk2"/>
                </a:solidFill>
                <a:latin typeface="Proxima Nova Semibold"/>
                <a:ea typeface="Proxima Nova Semibold"/>
                <a:cs typeface="Proxima Nova Semibold"/>
                <a:sym typeface="Proxima Nova Semibold"/>
              </a:defRPr>
            </a:lvl1pPr>
            <a:lvl2pPr lvl="1"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2pPr>
            <a:lvl3pPr lvl="2"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3pPr>
            <a:lvl4pPr lvl="3"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4pPr>
            <a:lvl5pPr lvl="4"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5pPr>
            <a:lvl6pPr lvl="5"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6pPr>
            <a:lvl7pPr lvl="6"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7pPr>
            <a:lvl8pPr lvl="7"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8pPr>
            <a:lvl9pPr lvl="8"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9pPr>
          </a:lstStyle>
          <a:p>
            <a:endParaRPr/>
          </a:p>
        </p:txBody>
      </p:sp>
      <p:sp>
        <p:nvSpPr>
          <p:cNvPr id="598" name="Google Shape;598;g2dc1e937738_0_523"/>
          <p:cNvSpPr txBox="1">
            <a:spLocks noGrp="1"/>
          </p:cNvSpPr>
          <p:nvPr>
            <p:ph type="body" idx="2"/>
          </p:nvPr>
        </p:nvSpPr>
        <p:spPr>
          <a:xfrm>
            <a:off x="6350000" y="2097021"/>
            <a:ext cx="4698900" cy="4007100"/>
          </a:xfrm>
          <a:prstGeom prst="rect">
            <a:avLst/>
          </a:prstGeom>
          <a:noFill/>
          <a:ln>
            <a:noFill/>
          </a:ln>
        </p:spPr>
        <p:txBody>
          <a:bodyPr spcFirstLastPara="1" wrap="square" lIns="0" tIns="0" rIns="0" bIns="0" anchor="t" anchorCtr="0">
            <a:noAutofit/>
          </a:bodyPr>
          <a:lstStyle>
            <a:lvl1pPr marL="457200" lvl="0" indent="-336550" algn="l" rtl="0">
              <a:lnSpc>
                <a:spcPct val="100000"/>
              </a:lnSpc>
              <a:spcBef>
                <a:spcPts val="0"/>
              </a:spcBef>
              <a:spcAft>
                <a:spcPts val="0"/>
              </a:spcAft>
              <a:buSzPts val="1700"/>
              <a:buChar char="●"/>
              <a:defRPr/>
            </a:lvl1pPr>
            <a:lvl2pPr marL="914400" lvl="1" indent="-336550" algn="l" rtl="0">
              <a:lnSpc>
                <a:spcPct val="100000"/>
              </a:lnSpc>
              <a:spcBef>
                <a:spcPts val="0"/>
              </a:spcBef>
              <a:spcAft>
                <a:spcPts val="0"/>
              </a:spcAft>
              <a:buSzPts val="1700"/>
              <a:buChar char="○"/>
              <a:defRPr/>
            </a:lvl2pPr>
            <a:lvl3pPr marL="1371600" lvl="2" indent="-336550" algn="l" rtl="0">
              <a:lnSpc>
                <a:spcPct val="100000"/>
              </a:lnSpc>
              <a:spcBef>
                <a:spcPts val="0"/>
              </a:spcBef>
              <a:spcAft>
                <a:spcPts val="0"/>
              </a:spcAft>
              <a:buSzPts val="1700"/>
              <a:buChar char="■"/>
              <a:defRPr/>
            </a:lvl3pPr>
            <a:lvl4pPr marL="1828800" lvl="3" indent="-336550" algn="l" rtl="0">
              <a:lnSpc>
                <a:spcPct val="100000"/>
              </a:lnSpc>
              <a:spcBef>
                <a:spcPts val="0"/>
              </a:spcBef>
              <a:spcAft>
                <a:spcPts val="0"/>
              </a:spcAft>
              <a:buSzPts val="1700"/>
              <a:buChar char="●"/>
              <a:defRPr/>
            </a:lvl4pPr>
            <a:lvl5pPr marL="2286000" lvl="4" indent="-336550" algn="l" rtl="0">
              <a:lnSpc>
                <a:spcPct val="100000"/>
              </a:lnSpc>
              <a:spcBef>
                <a:spcPts val="0"/>
              </a:spcBef>
              <a:spcAft>
                <a:spcPts val="0"/>
              </a:spcAft>
              <a:buSzPts val="1700"/>
              <a:buChar char="○"/>
              <a:defRPr/>
            </a:lvl5pPr>
            <a:lvl6pPr marL="2743200" lvl="5" indent="-336550" algn="l" rtl="0">
              <a:lnSpc>
                <a:spcPct val="100000"/>
              </a:lnSpc>
              <a:spcBef>
                <a:spcPts val="0"/>
              </a:spcBef>
              <a:spcAft>
                <a:spcPts val="0"/>
              </a:spcAft>
              <a:buSzPts val="1700"/>
              <a:buChar char="■"/>
              <a:defRPr/>
            </a:lvl6pPr>
            <a:lvl7pPr marL="3200400" lvl="6" indent="-336550" algn="l" rtl="0">
              <a:lnSpc>
                <a:spcPct val="100000"/>
              </a:lnSpc>
              <a:spcBef>
                <a:spcPts val="0"/>
              </a:spcBef>
              <a:spcAft>
                <a:spcPts val="0"/>
              </a:spcAft>
              <a:buSzPts val="1700"/>
              <a:buChar char="●"/>
              <a:defRPr/>
            </a:lvl7pPr>
            <a:lvl8pPr marL="3657600" lvl="7" indent="-336550" algn="l" rtl="0">
              <a:lnSpc>
                <a:spcPct val="100000"/>
              </a:lnSpc>
              <a:spcBef>
                <a:spcPts val="0"/>
              </a:spcBef>
              <a:spcAft>
                <a:spcPts val="0"/>
              </a:spcAft>
              <a:buSzPts val="1700"/>
              <a:buChar char="○"/>
              <a:defRPr/>
            </a:lvl8pPr>
            <a:lvl9pPr marL="4114800" lvl="8" indent="-336550" algn="l" rtl="0">
              <a:lnSpc>
                <a:spcPct val="100000"/>
              </a:lnSpc>
              <a:spcBef>
                <a:spcPts val="0"/>
              </a:spcBef>
              <a:spcAft>
                <a:spcPts val="0"/>
              </a:spcAft>
              <a:buSzPts val="1700"/>
              <a:buChar char="■"/>
              <a:defRPr/>
            </a:lvl9pPr>
          </a:lstStyle>
          <a:p>
            <a:endParaRPr/>
          </a:p>
        </p:txBody>
      </p:sp>
      <p:sp>
        <p:nvSpPr>
          <p:cNvPr id="599" name="Google Shape;599;g2dc1e937738_0_523"/>
          <p:cNvSpPr txBox="1"/>
          <p:nvPr/>
        </p:nvSpPr>
        <p:spPr>
          <a:xfrm>
            <a:off x="9919917" y="6425145"/>
            <a:ext cx="1885500" cy="109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4026845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 Column Photo Right 1">
  <p:cSld name="2 Column Photo Right 1">
    <p:spTree>
      <p:nvGrpSpPr>
        <p:cNvPr id="1" name="Shape 600"/>
        <p:cNvGrpSpPr/>
        <p:nvPr/>
      </p:nvGrpSpPr>
      <p:grpSpPr>
        <a:xfrm>
          <a:off x="0" y="0"/>
          <a:ext cx="0" cy="0"/>
          <a:chOff x="0" y="0"/>
          <a:chExt cx="0" cy="0"/>
        </a:xfrm>
      </p:grpSpPr>
      <p:sp>
        <p:nvSpPr>
          <p:cNvPr id="601" name="Google Shape;601;g2dc1e937738_0_530"/>
          <p:cNvSpPr txBox="1">
            <a:spLocks noGrp="1"/>
          </p:cNvSpPr>
          <p:nvPr>
            <p:ph type="sldNum" idx="12"/>
          </p:nvPr>
        </p:nvSpPr>
        <p:spPr>
          <a:xfrm>
            <a:off x="5949625" y="6350760"/>
            <a:ext cx="292800" cy="258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pic>
        <p:nvPicPr>
          <p:cNvPr id="602" name="Google Shape;602;g2dc1e937738_0_530"/>
          <p:cNvPicPr preferRelativeResize="0"/>
          <p:nvPr/>
        </p:nvPicPr>
        <p:blipFill rotWithShape="1">
          <a:blip r:embed="rId2">
            <a:alphaModFix/>
          </a:blip>
          <a:srcRect/>
          <a:stretch/>
        </p:blipFill>
        <p:spPr>
          <a:xfrm>
            <a:off x="415604" y="6350744"/>
            <a:ext cx="1036937" cy="258520"/>
          </a:xfrm>
          <a:prstGeom prst="rect">
            <a:avLst/>
          </a:prstGeom>
          <a:noFill/>
          <a:ln>
            <a:noFill/>
          </a:ln>
        </p:spPr>
      </p:pic>
      <p:sp>
        <p:nvSpPr>
          <p:cNvPr id="603" name="Google Shape;603;g2dc1e937738_0_530"/>
          <p:cNvSpPr txBox="1"/>
          <p:nvPr/>
        </p:nvSpPr>
        <p:spPr>
          <a:xfrm>
            <a:off x="9919917" y="6425145"/>
            <a:ext cx="1885500" cy="109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sp>
        <p:nvSpPr>
          <p:cNvPr id="604" name="Google Shape;604;g2dc1e937738_0_530"/>
          <p:cNvSpPr txBox="1">
            <a:spLocks noGrp="1"/>
          </p:cNvSpPr>
          <p:nvPr>
            <p:ph type="title"/>
          </p:nvPr>
        </p:nvSpPr>
        <p:spPr>
          <a:xfrm>
            <a:off x="762000" y="762000"/>
            <a:ext cx="10668000" cy="65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700"/>
              <a:buNone/>
              <a:defRPr sz="3600"/>
            </a:lvl1pPr>
            <a:lvl2pPr lvl="1" algn="l" rtl="0">
              <a:lnSpc>
                <a:spcPct val="100000"/>
              </a:lnSpc>
              <a:spcBef>
                <a:spcPts val="0"/>
              </a:spcBef>
              <a:spcAft>
                <a:spcPts val="0"/>
              </a:spcAft>
              <a:buSzPts val="3700"/>
              <a:buNone/>
              <a:defRPr>
                <a:latin typeface="Proxima Nova"/>
                <a:ea typeface="Proxima Nova"/>
                <a:cs typeface="Proxima Nova"/>
                <a:sym typeface="Proxima Nova"/>
              </a:defRPr>
            </a:lvl2pPr>
            <a:lvl3pPr lvl="2" algn="l" rtl="0">
              <a:lnSpc>
                <a:spcPct val="100000"/>
              </a:lnSpc>
              <a:spcBef>
                <a:spcPts val="0"/>
              </a:spcBef>
              <a:spcAft>
                <a:spcPts val="0"/>
              </a:spcAft>
              <a:buSzPts val="3700"/>
              <a:buNone/>
              <a:defRPr>
                <a:latin typeface="Proxima Nova"/>
                <a:ea typeface="Proxima Nova"/>
                <a:cs typeface="Proxima Nova"/>
                <a:sym typeface="Proxima Nova"/>
              </a:defRPr>
            </a:lvl3pPr>
            <a:lvl4pPr lvl="3" algn="l" rtl="0">
              <a:lnSpc>
                <a:spcPct val="100000"/>
              </a:lnSpc>
              <a:spcBef>
                <a:spcPts val="0"/>
              </a:spcBef>
              <a:spcAft>
                <a:spcPts val="0"/>
              </a:spcAft>
              <a:buSzPts val="3700"/>
              <a:buNone/>
              <a:defRPr>
                <a:latin typeface="Proxima Nova"/>
                <a:ea typeface="Proxima Nova"/>
                <a:cs typeface="Proxima Nova"/>
                <a:sym typeface="Proxima Nova"/>
              </a:defRPr>
            </a:lvl4pPr>
            <a:lvl5pPr lvl="4" algn="l" rtl="0">
              <a:lnSpc>
                <a:spcPct val="100000"/>
              </a:lnSpc>
              <a:spcBef>
                <a:spcPts val="0"/>
              </a:spcBef>
              <a:spcAft>
                <a:spcPts val="0"/>
              </a:spcAft>
              <a:buSzPts val="3700"/>
              <a:buNone/>
              <a:defRPr>
                <a:latin typeface="Proxima Nova"/>
                <a:ea typeface="Proxima Nova"/>
                <a:cs typeface="Proxima Nova"/>
                <a:sym typeface="Proxima Nova"/>
              </a:defRPr>
            </a:lvl5pPr>
            <a:lvl6pPr lvl="5" algn="l" rtl="0">
              <a:lnSpc>
                <a:spcPct val="100000"/>
              </a:lnSpc>
              <a:spcBef>
                <a:spcPts val="0"/>
              </a:spcBef>
              <a:spcAft>
                <a:spcPts val="0"/>
              </a:spcAft>
              <a:buSzPts val="3700"/>
              <a:buNone/>
              <a:defRPr>
                <a:latin typeface="Proxima Nova"/>
                <a:ea typeface="Proxima Nova"/>
                <a:cs typeface="Proxima Nova"/>
                <a:sym typeface="Proxima Nova"/>
              </a:defRPr>
            </a:lvl6pPr>
            <a:lvl7pPr lvl="6" algn="l" rtl="0">
              <a:lnSpc>
                <a:spcPct val="100000"/>
              </a:lnSpc>
              <a:spcBef>
                <a:spcPts val="0"/>
              </a:spcBef>
              <a:spcAft>
                <a:spcPts val="0"/>
              </a:spcAft>
              <a:buSzPts val="3700"/>
              <a:buNone/>
              <a:defRPr>
                <a:latin typeface="Proxima Nova"/>
                <a:ea typeface="Proxima Nova"/>
                <a:cs typeface="Proxima Nova"/>
                <a:sym typeface="Proxima Nova"/>
              </a:defRPr>
            </a:lvl7pPr>
            <a:lvl8pPr lvl="7" algn="l" rtl="0">
              <a:lnSpc>
                <a:spcPct val="100000"/>
              </a:lnSpc>
              <a:spcBef>
                <a:spcPts val="0"/>
              </a:spcBef>
              <a:spcAft>
                <a:spcPts val="0"/>
              </a:spcAft>
              <a:buSzPts val="3700"/>
              <a:buNone/>
              <a:defRPr>
                <a:latin typeface="Proxima Nova"/>
                <a:ea typeface="Proxima Nova"/>
                <a:cs typeface="Proxima Nova"/>
                <a:sym typeface="Proxima Nova"/>
              </a:defRPr>
            </a:lvl8pPr>
            <a:lvl9pPr lvl="8" algn="l" rtl="0">
              <a:lnSpc>
                <a:spcPct val="100000"/>
              </a:lnSpc>
              <a:spcBef>
                <a:spcPts val="0"/>
              </a:spcBef>
              <a:spcAft>
                <a:spcPts val="0"/>
              </a:spcAft>
              <a:buSzPts val="3700"/>
              <a:buNone/>
              <a:defRPr>
                <a:latin typeface="Proxima Nova"/>
                <a:ea typeface="Proxima Nova"/>
                <a:cs typeface="Proxima Nova"/>
                <a:sym typeface="Proxima Nova"/>
              </a:defRPr>
            </a:lvl9pPr>
          </a:lstStyle>
          <a:p>
            <a:endParaRPr/>
          </a:p>
        </p:txBody>
      </p:sp>
      <p:sp>
        <p:nvSpPr>
          <p:cNvPr id="605" name="Google Shape;605;g2dc1e937738_0_530"/>
          <p:cNvSpPr txBox="1">
            <a:spLocks noGrp="1"/>
          </p:cNvSpPr>
          <p:nvPr>
            <p:ph type="subTitle" idx="1"/>
          </p:nvPr>
        </p:nvSpPr>
        <p:spPr>
          <a:xfrm>
            <a:off x="762000" y="1487541"/>
            <a:ext cx="5187600" cy="36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700"/>
              <a:buNone/>
              <a:defRPr sz="2100">
                <a:solidFill>
                  <a:schemeClr val="dk2"/>
                </a:solidFill>
                <a:latin typeface="Proxima Nova Semibold"/>
                <a:ea typeface="Proxima Nova Semibold"/>
                <a:cs typeface="Proxima Nova Semibold"/>
                <a:sym typeface="Proxima Nova Semibold"/>
              </a:defRPr>
            </a:lvl1pPr>
            <a:lvl2pPr lvl="1"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2pPr>
            <a:lvl3pPr lvl="2"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3pPr>
            <a:lvl4pPr lvl="3"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4pPr>
            <a:lvl5pPr lvl="4"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5pPr>
            <a:lvl6pPr lvl="5"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6pPr>
            <a:lvl7pPr lvl="6"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7pPr>
            <a:lvl8pPr lvl="7"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8pPr>
            <a:lvl9pPr lvl="8"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9pPr>
          </a:lstStyle>
          <a:p>
            <a:endParaRPr/>
          </a:p>
        </p:txBody>
      </p:sp>
      <p:sp>
        <p:nvSpPr>
          <p:cNvPr id="606" name="Google Shape;606;g2dc1e937738_0_530"/>
          <p:cNvSpPr txBox="1">
            <a:spLocks noGrp="1"/>
          </p:cNvSpPr>
          <p:nvPr>
            <p:ph type="body" idx="2"/>
          </p:nvPr>
        </p:nvSpPr>
        <p:spPr>
          <a:xfrm>
            <a:off x="1143000" y="2097021"/>
            <a:ext cx="4698900" cy="4007100"/>
          </a:xfrm>
          <a:prstGeom prst="rect">
            <a:avLst/>
          </a:prstGeom>
          <a:noFill/>
          <a:ln>
            <a:noFill/>
          </a:ln>
        </p:spPr>
        <p:txBody>
          <a:bodyPr spcFirstLastPara="1" wrap="square" lIns="0" tIns="0" rIns="0" bIns="0" anchor="t" anchorCtr="0">
            <a:noAutofit/>
          </a:bodyPr>
          <a:lstStyle>
            <a:lvl1pPr marL="457200" lvl="0" indent="-336550" algn="l" rtl="0">
              <a:lnSpc>
                <a:spcPct val="100000"/>
              </a:lnSpc>
              <a:spcBef>
                <a:spcPts val="0"/>
              </a:spcBef>
              <a:spcAft>
                <a:spcPts val="0"/>
              </a:spcAft>
              <a:buSzPts val="1700"/>
              <a:buChar char="●"/>
              <a:defRPr/>
            </a:lvl1pPr>
            <a:lvl2pPr marL="914400" lvl="1" indent="-336550" algn="l" rtl="0">
              <a:lnSpc>
                <a:spcPct val="100000"/>
              </a:lnSpc>
              <a:spcBef>
                <a:spcPts val="0"/>
              </a:spcBef>
              <a:spcAft>
                <a:spcPts val="0"/>
              </a:spcAft>
              <a:buSzPts val="1700"/>
              <a:buChar char="○"/>
              <a:defRPr/>
            </a:lvl2pPr>
            <a:lvl3pPr marL="1371600" lvl="2" indent="-336550" algn="l" rtl="0">
              <a:lnSpc>
                <a:spcPct val="100000"/>
              </a:lnSpc>
              <a:spcBef>
                <a:spcPts val="0"/>
              </a:spcBef>
              <a:spcAft>
                <a:spcPts val="0"/>
              </a:spcAft>
              <a:buSzPts val="1700"/>
              <a:buChar char="■"/>
              <a:defRPr/>
            </a:lvl3pPr>
            <a:lvl4pPr marL="1828800" lvl="3" indent="-336550" algn="l" rtl="0">
              <a:lnSpc>
                <a:spcPct val="100000"/>
              </a:lnSpc>
              <a:spcBef>
                <a:spcPts val="0"/>
              </a:spcBef>
              <a:spcAft>
                <a:spcPts val="0"/>
              </a:spcAft>
              <a:buSzPts val="1700"/>
              <a:buChar char="●"/>
              <a:defRPr/>
            </a:lvl4pPr>
            <a:lvl5pPr marL="2286000" lvl="4" indent="-336550" algn="l" rtl="0">
              <a:lnSpc>
                <a:spcPct val="100000"/>
              </a:lnSpc>
              <a:spcBef>
                <a:spcPts val="0"/>
              </a:spcBef>
              <a:spcAft>
                <a:spcPts val="0"/>
              </a:spcAft>
              <a:buSzPts val="1700"/>
              <a:buChar char="○"/>
              <a:defRPr/>
            </a:lvl5pPr>
            <a:lvl6pPr marL="2743200" lvl="5" indent="-336550" algn="l" rtl="0">
              <a:lnSpc>
                <a:spcPct val="100000"/>
              </a:lnSpc>
              <a:spcBef>
                <a:spcPts val="0"/>
              </a:spcBef>
              <a:spcAft>
                <a:spcPts val="0"/>
              </a:spcAft>
              <a:buSzPts val="1700"/>
              <a:buChar char="■"/>
              <a:defRPr/>
            </a:lvl6pPr>
            <a:lvl7pPr marL="3200400" lvl="6" indent="-336550" algn="l" rtl="0">
              <a:lnSpc>
                <a:spcPct val="100000"/>
              </a:lnSpc>
              <a:spcBef>
                <a:spcPts val="0"/>
              </a:spcBef>
              <a:spcAft>
                <a:spcPts val="0"/>
              </a:spcAft>
              <a:buSzPts val="1700"/>
              <a:buChar char="●"/>
              <a:defRPr/>
            </a:lvl7pPr>
            <a:lvl8pPr marL="3657600" lvl="7" indent="-336550" algn="l" rtl="0">
              <a:lnSpc>
                <a:spcPct val="100000"/>
              </a:lnSpc>
              <a:spcBef>
                <a:spcPts val="0"/>
              </a:spcBef>
              <a:spcAft>
                <a:spcPts val="0"/>
              </a:spcAft>
              <a:buSzPts val="1700"/>
              <a:buChar char="○"/>
              <a:defRPr/>
            </a:lvl8pPr>
            <a:lvl9pPr marL="4114800" lvl="8" indent="-336550" algn="l" rtl="0">
              <a:lnSpc>
                <a:spcPct val="100000"/>
              </a:lnSpc>
              <a:spcBef>
                <a:spcPts val="0"/>
              </a:spcBef>
              <a:spcAft>
                <a:spcPts val="0"/>
              </a:spcAft>
              <a:buSzPts val="1700"/>
              <a:buChar char="■"/>
              <a:defRPr/>
            </a:lvl9pPr>
          </a:lstStyle>
          <a:p>
            <a:endParaRPr/>
          </a:p>
        </p:txBody>
      </p:sp>
    </p:spTree>
    <p:extLst>
      <p:ext uri="{BB962C8B-B14F-4D97-AF65-F5344CB8AC3E}">
        <p14:creationId xmlns:p14="http://schemas.microsoft.com/office/powerpoint/2010/main" val="3662686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 Column Photo Right 2">
  <p:cSld name="2 Column Photo Right 2">
    <p:spTree>
      <p:nvGrpSpPr>
        <p:cNvPr id="1" name="Shape 607"/>
        <p:cNvGrpSpPr/>
        <p:nvPr/>
      </p:nvGrpSpPr>
      <p:grpSpPr>
        <a:xfrm>
          <a:off x="0" y="0"/>
          <a:ext cx="0" cy="0"/>
          <a:chOff x="0" y="0"/>
          <a:chExt cx="0" cy="0"/>
        </a:xfrm>
      </p:grpSpPr>
      <p:sp>
        <p:nvSpPr>
          <p:cNvPr id="608" name="Google Shape;608;g2dc1e937738_0_537"/>
          <p:cNvSpPr txBox="1">
            <a:spLocks noGrp="1"/>
          </p:cNvSpPr>
          <p:nvPr>
            <p:ph type="sldNum" idx="12"/>
          </p:nvPr>
        </p:nvSpPr>
        <p:spPr>
          <a:xfrm>
            <a:off x="5949625" y="6350760"/>
            <a:ext cx="292800" cy="258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pic>
        <p:nvPicPr>
          <p:cNvPr id="609" name="Google Shape;609;g2dc1e937738_0_537"/>
          <p:cNvPicPr preferRelativeResize="0"/>
          <p:nvPr/>
        </p:nvPicPr>
        <p:blipFill rotWithShape="1">
          <a:blip r:embed="rId2">
            <a:alphaModFix/>
          </a:blip>
          <a:srcRect/>
          <a:stretch/>
        </p:blipFill>
        <p:spPr>
          <a:xfrm>
            <a:off x="415604" y="6350744"/>
            <a:ext cx="1036937" cy="258520"/>
          </a:xfrm>
          <a:prstGeom prst="rect">
            <a:avLst/>
          </a:prstGeom>
          <a:noFill/>
          <a:ln>
            <a:noFill/>
          </a:ln>
        </p:spPr>
      </p:pic>
      <p:sp>
        <p:nvSpPr>
          <p:cNvPr id="610" name="Google Shape;610;g2dc1e937738_0_537"/>
          <p:cNvSpPr txBox="1"/>
          <p:nvPr/>
        </p:nvSpPr>
        <p:spPr>
          <a:xfrm>
            <a:off x="9919917" y="6425145"/>
            <a:ext cx="1885500" cy="109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sp>
        <p:nvSpPr>
          <p:cNvPr id="611" name="Google Shape;611;g2dc1e937738_0_537"/>
          <p:cNvSpPr txBox="1">
            <a:spLocks noGrp="1"/>
          </p:cNvSpPr>
          <p:nvPr>
            <p:ph type="title"/>
          </p:nvPr>
        </p:nvSpPr>
        <p:spPr>
          <a:xfrm>
            <a:off x="762000" y="762000"/>
            <a:ext cx="10668000" cy="65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700"/>
              <a:buNone/>
              <a:defRPr sz="3600"/>
            </a:lvl1pPr>
            <a:lvl2pPr lvl="1" algn="l" rtl="0">
              <a:lnSpc>
                <a:spcPct val="100000"/>
              </a:lnSpc>
              <a:spcBef>
                <a:spcPts val="0"/>
              </a:spcBef>
              <a:spcAft>
                <a:spcPts val="0"/>
              </a:spcAft>
              <a:buSzPts val="3700"/>
              <a:buNone/>
              <a:defRPr>
                <a:latin typeface="Proxima Nova"/>
                <a:ea typeface="Proxima Nova"/>
                <a:cs typeface="Proxima Nova"/>
                <a:sym typeface="Proxima Nova"/>
              </a:defRPr>
            </a:lvl2pPr>
            <a:lvl3pPr lvl="2" algn="l" rtl="0">
              <a:lnSpc>
                <a:spcPct val="100000"/>
              </a:lnSpc>
              <a:spcBef>
                <a:spcPts val="0"/>
              </a:spcBef>
              <a:spcAft>
                <a:spcPts val="0"/>
              </a:spcAft>
              <a:buSzPts val="3700"/>
              <a:buNone/>
              <a:defRPr>
                <a:latin typeface="Proxima Nova"/>
                <a:ea typeface="Proxima Nova"/>
                <a:cs typeface="Proxima Nova"/>
                <a:sym typeface="Proxima Nova"/>
              </a:defRPr>
            </a:lvl3pPr>
            <a:lvl4pPr lvl="3" algn="l" rtl="0">
              <a:lnSpc>
                <a:spcPct val="100000"/>
              </a:lnSpc>
              <a:spcBef>
                <a:spcPts val="0"/>
              </a:spcBef>
              <a:spcAft>
                <a:spcPts val="0"/>
              </a:spcAft>
              <a:buSzPts val="3700"/>
              <a:buNone/>
              <a:defRPr>
                <a:latin typeface="Proxima Nova"/>
                <a:ea typeface="Proxima Nova"/>
                <a:cs typeface="Proxima Nova"/>
                <a:sym typeface="Proxima Nova"/>
              </a:defRPr>
            </a:lvl4pPr>
            <a:lvl5pPr lvl="4" algn="l" rtl="0">
              <a:lnSpc>
                <a:spcPct val="100000"/>
              </a:lnSpc>
              <a:spcBef>
                <a:spcPts val="0"/>
              </a:spcBef>
              <a:spcAft>
                <a:spcPts val="0"/>
              </a:spcAft>
              <a:buSzPts val="3700"/>
              <a:buNone/>
              <a:defRPr>
                <a:latin typeface="Proxima Nova"/>
                <a:ea typeface="Proxima Nova"/>
                <a:cs typeface="Proxima Nova"/>
                <a:sym typeface="Proxima Nova"/>
              </a:defRPr>
            </a:lvl5pPr>
            <a:lvl6pPr lvl="5" algn="l" rtl="0">
              <a:lnSpc>
                <a:spcPct val="100000"/>
              </a:lnSpc>
              <a:spcBef>
                <a:spcPts val="0"/>
              </a:spcBef>
              <a:spcAft>
                <a:spcPts val="0"/>
              </a:spcAft>
              <a:buSzPts val="3700"/>
              <a:buNone/>
              <a:defRPr>
                <a:latin typeface="Proxima Nova"/>
                <a:ea typeface="Proxima Nova"/>
                <a:cs typeface="Proxima Nova"/>
                <a:sym typeface="Proxima Nova"/>
              </a:defRPr>
            </a:lvl6pPr>
            <a:lvl7pPr lvl="6" algn="l" rtl="0">
              <a:lnSpc>
                <a:spcPct val="100000"/>
              </a:lnSpc>
              <a:spcBef>
                <a:spcPts val="0"/>
              </a:spcBef>
              <a:spcAft>
                <a:spcPts val="0"/>
              </a:spcAft>
              <a:buSzPts val="3700"/>
              <a:buNone/>
              <a:defRPr>
                <a:latin typeface="Proxima Nova"/>
                <a:ea typeface="Proxima Nova"/>
                <a:cs typeface="Proxima Nova"/>
                <a:sym typeface="Proxima Nova"/>
              </a:defRPr>
            </a:lvl7pPr>
            <a:lvl8pPr lvl="7" algn="l" rtl="0">
              <a:lnSpc>
                <a:spcPct val="100000"/>
              </a:lnSpc>
              <a:spcBef>
                <a:spcPts val="0"/>
              </a:spcBef>
              <a:spcAft>
                <a:spcPts val="0"/>
              </a:spcAft>
              <a:buSzPts val="3700"/>
              <a:buNone/>
              <a:defRPr>
                <a:latin typeface="Proxima Nova"/>
                <a:ea typeface="Proxima Nova"/>
                <a:cs typeface="Proxima Nova"/>
                <a:sym typeface="Proxima Nova"/>
              </a:defRPr>
            </a:lvl8pPr>
            <a:lvl9pPr lvl="8" algn="l" rtl="0">
              <a:lnSpc>
                <a:spcPct val="100000"/>
              </a:lnSpc>
              <a:spcBef>
                <a:spcPts val="0"/>
              </a:spcBef>
              <a:spcAft>
                <a:spcPts val="0"/>
              </a:spcAft>
              <a:buSzPts val="3700"/>
              <a:buNone/>
              <a:defRPr>
                <a:latin typeface="Proxima Nova"/>
                <a:ea typeface="Proxima Nova"/>
                <a:cs typeface="Proxima Nova"/>
                <a:sym typeface="Proxima Nova"/>
              </a:defRPr>
            </a:lvl9pPr>
          </a:lstStyle>
          <a:p>
            <a:endParaRPr/>
          </a:p>
        </p:txBody>
      </p:sp>
      <p:sp>
        <p:nvSpPr>
          <p:cNvPr id="612" name="Google Shape;612;g2dc1e937738_0_537"/>
          <p:cNvSpPr txBox="1">
            <a:spLocks noGrp="1"/>
          </p:cNvSpPr>
          <p:nvPr>
            <p:ph type="subTitle" idx="1"/>
          </p:nvPr>
        </p:nvSpPr>
        <p:spPr>
          <a:xfrm>
            <a:off x="762000" y="1487541"/>
            <a:ext cx="5187600" cy="36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700"/>
              <a:buNone/>
              <a:defRPr sz="2100">
                <a:solidFill>
                  <a:schemeClr val="dk2"/>
                </a:solidFill>
                <a:latin typeface="Proxima Nova Semibold"/>
                <a:ea typeface="Proxima Nova Semibold"/>
                <a:cs typeface="Proxima Nova Semibold"/>
                <a:sym typeface="Proxima Nova Semibold"/>
              </a:defRPr>
            </a:lvl1pPr>
            <a:lvl2pPr lvl="1"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2pPr>
            <a:lvl3pPr lvl="2"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3pPr>
            <a:lvl4pPr lvl="3"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4pPr>
            <a:lvl5pPr lvl="4"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5pPr>
            <a:lvl6pPr lvl="5"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6pPr>
            <a:lvl7pPr lvl="6"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7pPr>
            <a:lvl8pPr lvl="7"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8pPr>
            <a:lvl9pPr lvl="8"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9pPr>
          </a:lstStyle>
          <a:p>
            <a:endParaRPr/>
          </a:p>
        </p:txBody>
      </p:sp>
      <p:sp>
        <p:nvSpPr>
          <p:cNvPr id="613" name="Google Shape;613;g2dc1e937738_0_537"/>
          <p:cNvSpPr txBox="1">
            <a:spLocks noGrp="1"/>
          </p:cNvSpPr>
          <p:nvPr>
            <p:ph type="body" idx="2"/>
          </p:nvPr>
        </p:nvSpPr>
        <p:spPr>
          <a:xfrm>
            <a:off x="1143000" y="2097021"/>
            <a:ext cx="4698900" cy="4007100"/>
          </a:xfrm>
          <a:prstGeom prst="rect">
            <a:avLst/>
          </a:prstGeom>
          <a:noFill/>
          <a:ln>
            <a:noFill/>
          </a:ln>
        </p:spPr>
        <p:txBody>
          <a:bodyPr spcFirstLastPara="1" wrap="square" lIns="0" tIns="0" rIns="0" bIns="0" anchor="t" anchorCtr="0">
            <a:noAutofit/>
          </a:bodyPr>
          <a:lstStyle>
            <a:lvl1pPr marL="457200" lvl="0" indent="-336550" algn="l" rtl="0">
              <a:lnSpc>
                <a:spcPct val="100000"/>
              </a:lnSpc>
              <a:spcBef>
                <a:spcPts val="0"/>
              </a:spcBef>
              <a:spcAft>
                <a:spcPts val="0"/>
              </a:spcAft>
              <a:buSzPts val="1700"/>
              <a:buChar char="●"/>
              <a:defRPr/>
            </a:lvl1pPr>
            <a:lvl2pPr marL="914400" lvl="1" indent="-336550" algn="l" rtl="0">
              <a:lnSpc>
                <a:spcPct val="100000"/>
              </a:lnSpc>
              <a:spcBef>
                <a:spcPts val="0"/>
              </a:spcBef>
              <a:spcAft>
                <a:spcPts val="0"/>
              </a:spcAft>
              <a:buSzPts val="1700"/>
              <a:buChar char="○"/>
              <a:defRPr/>
            </a:lvl2pPr>
            <a:lvl3pPr marL="1371600" lvl="2" indent="-336550" algn="l" rtl="0">
              <a:lnSpc>
                <a:spcPct val="100000"/>
              </a:lnSpc>
              <a:spcBef>
                <a:spcPts val="0"/>
              </a:spcBef>
              <a:spcAft>
                <a:spcPts val="0"/>
              </a:spcAft>
              <a:buSzPts val="1700"/>
              <a:buChar char="■"/>
              <a:defRPr/>
            </a:lvl3pPr>
            <a:lvl4pPr marL="1828800" lvl="3" indent="-336550" algn="l" rtl="0">
              <a:lnSpc>
                <a:spcPct val="100000"/>
              </a:lnSpc>
              <a:spcBef>
                <a:spcPts val="0"/>
              </a:spcBef>
              <a:spcAft>
                <a:spcPts val="0"/>
              </a:spcAft>
              <a:buSzPts val="1700"/>
              <a:buChar char="●"/>
              <a:defRPr/>
            </a:lvl4pPr>
            <a:lvl5pPr marL="2286000" lvl="4" indent="-336550" algn="l" rtl="0">
              <a:lnSpc>
                <a:spcPct val="100000"/>
              </a:lnSpc>
              <a:spcBef>
                <a:spcPts val="0"/>
              </a:spcBef>
              <a:spcAft>
                <a:spcPts val="0"/>
              </a:spcAft>
              <a:buSzPts val="1700"/>
              <a:buChar char="○"/>
              <a:defRPr/>
            </a:lvl5pPr>
            <a:lvl6pPr marL="2743200" lvl="5" indent="-336550" algn="l" rtl="0">
              <a:lnSpc>
                <a:spcPct val="100000"/>
              </a:lnSpc>
              <a:spcBef>
                <a:spcPts val="0"/>
              </a:spcBef>
              <a:spcAft>
                <a:spcPts val="0"/>
              </a:spcAft>
              <a:buSzPts val="1700"/>
              <a:buChar char="■"/>
              <a:defRPr/>
            </a:lvl6pPr>
            <a:lvl7pPr marL="3200400" lvl="6" indent="-336550" algn="l" rtl="0">
              <a:lnSpc>
                <a:spcPct val="100000"/>
              </a:lnSpc>
              <a:spcBef>
                <a:spcPts val="0"/>
              </a:spcBef>
              <a:spcAft>
                <a:spcPts val="0"/>
              </a:spcAft>
              <a:buSzPts val="1700"/>
              <a:buChar char="●"/>
              <a:defRPr/>
            </a:lvl7pPr>
            <a:lvl8pPr marL="3657600" lvl="7" indent="-336550" algn="l" rtl="0">
              <a:lnSpc>
                <a:spcPct val="100000"/>
              </a:lnSpc>
              <a:spcBef>
                <a:spcPts val="0"/>
              </a:spcBef>
              <a:spcAft>
                <a:spcPts val="0"/>
              </a:spcAft>
              <a:buSzPts val="1700"/>
              <a:buChar char="○"/>
              <a:defRPr/>
            </a:lvl8pPr>
            <a:lvl9pPr marL="4114800" lvl="8" indent="-336550" algn="l" rtl="0">
              <a:lnSpc>
                <a:spcPct val="100000"/>
              </a:lnSpc>
              <a:spcBef>
                <a:spcPts val="0"/>
              </a:spcBef>
              <a:spcAft>
                <a:spcPts val="0"/>
              </a:spcAft>
              <a:buSzPts val="1700"/>
              <a:buChar char="■"/>
              <a:defRPr/>
            </a:lvl9pPr>
          </a:lstStyle>
          <a:p>
            <a:endParaRPr/>
          </a:p>
        </p:txBody>
      </p:sp>
    </p:spTree>
    <p:extLst>
      <p:ext uri="{BB962C8B-B14F-4D97-AF65-F5344CB8AC3E}">
        <p14:creationId xmlns:p14="http://schemas.microsoft.com/office/powerpoint/2010/main" val="99516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24AA-AB89-0FAD-0479-04F6C23235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9C8771-6F7E-A172-C6CB-5F7A1B2E27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251BB-6488-17D8-D0D0-4A54D5258F67}"/>
              </a:ext>
            </a:extLst>
          </p:cNvPr>
          <p:cNvSpPr>
            <a:spLocks noGrp="1"/>
          </p:cNvSpPr>
          <p:nvPr>
            <p:ph type="dt" sz="half" idx="10"/>
          </p:nvPr>
        </p:nvSpPr>
        <p:spPr/>
        <p:txBody>
          <a:bodyPr/>
          <a:lstStyle/>
          <a:p>
            <a:fld id="{41DE6DA8-57D9-45A8-AC67-84603C8E89B9}" type="datetimeFigureOut">
              <a:rPr lang="en-US" smtClean="0"/>
              <a:t>9/26/2024</a:t>
            </a:fld>
            <a:endParaRPr lang="en-US" dirty="0"/>
          </a:p>
        </p:txBody>
      </p:sp>
      <p:sp>
        <p:nvSpPr>
          <p:cNvPr id="5" name="Footer Placeholder 4">
            <a:extLst>
              <a:ext uri="{FF2B5EF4-FFF2-40B4-BE49-F238E27FC236}">
                <a16:creationId xmlns:a16="http://schemas.microsoft.com/office/drawing/2014/main" id="{B87CE514-8BBD-8B00-2368-01C9F31B86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EBD66F-C272-E787-81B1-6BDCC2C53D17}"/>
              </a:ext>
            </a:extLst>
          </p:cNvPr>
          <p:cNvSpPr>
            <a:spLocks noGrp="1"/>
          </p:cNvSpPr>
          <p:nvPr>
            <p:ph type="sldNum" sz="quarter" idx="12"/>
          </p:nvPr>
        </p:nvSpPr>
        <p:spPr/>
        <p:txBody>
          <a:bodyPr/>
          <a:lstStyle/>
          <a:p>
            <a:fld id="{5CE705A1-B843-4485-957D-4130EE5909C5}" type="slidenum">
              <a:rPr lang="en-US" smtClean="0"/>
              <a:t>‹#›</a:t>
            </a:fld>
            <a:endParaRPr lang="en-US" dirty="0"/>
          </a:p>
        </p:txBody>
      </p:sp>
    </p:spTree>
    <p:extLst>
      <p:ext uri="{BB962C8B-B14F-4D97-AF65-F5344CB8AC3E}">
        <p14:creationId xmlns:p14="http://schemas.microsoft.com/office/powerpoint/2010/main" val="3199204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 Column 6">
  <p:cSld name="1 Column 6">
    <p:spTree>
      <p:nvGrpSpPr>
        <p:cNvPr id="1" name="Shape 614"/>
        <p:cNvGrpSpPr/>
        <p:nvPr/>
      </p:nvGrpSpPr>
      <p:grpSpPr>
        <a:xfrm>
          <a:off x="0" y="0"/>
          <a:ext cx="0" cy="0"/>
          <a:chOff x="0" y="0"/>
          <a:chExt cx="0" cy="0"/>
        </a:xfrm>
      </p:grpSpPr>
      <p:sp>
        <p:nvSpPr>
          <p:cNvPr id="615" name="Google Shape;615;g2dc1e937738_0_544"/>
          <p:cNvSpPr txBox="1">
            <a:spLocks noGrp="1"/>
          </p:cNvSpPr>
          <p:nvPr>
            <p:ph type="sldNum" idx="12"/>
          </p:nvPr>
        </p:nvSpPr>
        <p:spPr>
          <a:xfrm>
            <a:off x="5949625" y="6350760"/>
            <a:ext cx="292800" cy="258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pic>
        <p:nvPicPr>
          <p:cNvPr id="616" name="Google Shape;616;g2dc1e937738_0_544"/>
          <p:cNvPicPr preferRelativeResize="0"/>
          <p:nvPr/>
        </p:nvPicPr>
        <p:blipFill rotWithShape="1">
          <a:blip r:embed="rId2">
            <a:alphaModFix/>
          </a:blip>
          <a:srcRect/>
          <a:stretch/>
        </p:blipFill>
        <p:spPr>
          <a:xfrm>
            <a:off x="415604" y="6350744"/>
            <a:ext cx="1036937" cy="258520"/>
          </a:xfrm>
          <a:prstGeom prst="rect">
            <a:avLst/>
          </a:prstGeom>
          <a:noFill/>
          <a:ln>
            <a:noFill/>
          </a:ln>
        </p:spPr>
      </p:pic>
      <p:sp>
        <p:nvSpPr>
          <p:cNvPr id="617" name="Google Shape;617;g2dc1e937738_0_544"/>
          <p:cNvSpPr txBox="1">
            <a:spLocks noGrp="1"/>
          </p:cNvSpPr>
          <p:nvPr>
            <p:ph type="title"/>
          </p:nvPr>
        </p:nvSpPr>
        <p:spPr>
          <a:xfrm>
            <a:off x="762000" y="762000"/>
            <a:ext cx="10668000" cy="65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700"/>
              <a:buNone/>
              <a:defRPr sz="3600"/>
            </a:lvl1pPr>
            <a:lvl2pPr lvl="1" algn="l" rtl="0">
              <a:lnSpc>
                <a:spcPct val="100000"/>
              </a:lnSpc>
              <a:spcBef>
                <a:spcPts val="0"/>
              </a:spcBef>
              <a:spcAft>
                <a:spcPts val="0"/>
              </a:spcAft>
              <a:buSzPts val="3700"/>
              <a:buNone/>
              <a:defRPr>
                <a:latin typeface="Proxima Nova"/>
                <a:ea typeface="Proxima Nova"/>
                <a:cs typeface="Proxima Nova"/>
                <a:sym typeface="Proxima Nova"/>
              </a:defRPr>
            </a:lvl2pPr>
            <a:lvl3pPr lvl="2" algn="l" rtl="0">
              <a:lnSpc>
                <a:spcPct val="100000"/>
              </a:lnSpc>
              <a:spcBef>
                <a:spcPts val="0"/>
              </a:spcBef>
              <a:spcAft>
                <a:spcPts val="0"/>
              </a:spcAft>
              <a:buSzPts val="3700"/>
              <a:buNone/>
              <a:defRPr>
                <a:latin typeface="Proxima Nova"/>
                <a:ea typeface="Proxima Nova"/>
                <a:cs typeface="Proxima Nova"/>
                <a:sym typeface="Proxima Nova"/>
              </a:defRPr>
            </a:lvl3pPr>
            <a:lvl4pPr lvl="3" algn="l" rtl="0">
              <a:lnSpc>
                <a:spcPct val="100000"/>
              </a:lnSpc>
              <a:spcBef>
                <a:spcPts val="0"/>
              </a:spcBef>
              <a:spcAft>
                <a:spcPts val="0"/>
              </a:spcAft>
              <a:buSzPts val="3700"/>
              <a:buNone/>
              <a:defRPr>
                <a:latin typeface="Proxima Nova"/>
                <a:ea typeface="Proxima Nova"/>
                <a:cs typeface="Proxima Nova"/>
                <a:sym typeface="Proxima Nova"/>
              </a:defRPr>
            </a:lvl4pPr>
            <a:lvl5pPr lvl="4" algn="l" rtl="0">
              <a:lnSpc>
                <a:spcPct val="100000"/>
              </a:lnSpc>
              <a:spcBef>
                <a:spcPts val="0"/>
              </a:spcBef>
              <a:spcAft>
                <a:spcPts val="0"/>
              </a:spcAft>
              <a:buSzPts val="3700"/>
              <a:buNone/>
              <a:defRPr>
                <a:latin typeface="Proxima Nova"/>
                <a:ea typeface="Proxima Nova"/>
                <a:cs typeface="Proxima Nova"/>
                <a:sym typeface="Proxima Nova"/>
              </a:defRPr>
            </a:lvl5pPr>
            <a:lvl6pPr lvl="5" algn="l" rtl="0">
              <a:lnSpc>
                <a:spcPct val="100000"/>
              </a:lnSpc>
              <a:spcBef>
                <a:spcPts val="0"/>
              </a:spcBef>
              <a:spcAft>
                <a:spcPts val="0"/>
              </a:spcAft>
              <a:buSzPts val="3700"/>
              <a:buNone/>
              <a:defRPr>
                <a:latin typeface="Proxima Nova"/>
                <a:ea typeface="Proxima Nova"/>
                <a:cs typeface="Proxima Nova"/>
                <a:sym typeface="Proxima Nova"/>
              </a:defRPr>
            </a:lvl6pPr>
            <a:lvl7pPr lvl="6" algn="l" rtl="0">
              <a:lnSpc>
                <a:spcPct val="100000"/>
              </a:lnSpc>
              <a:spcBef>
                <a:spcPts val="0"/>
              </a:spcBef>
              <a:spcAft>
                <a:spcPts val="0"/>
              </a:spcAft>
              <a:buSzPts val="3700"/>
              <a:buNone/>
              <a:defRPr>
                <a:latin typeface="Proxima Nova"/>
                <a:ea typeface="Proxima Nova"/>
                <a:cs typeface="Proxima Nova"/>
                <a:sym typeface="Proxima Nova"/>
              </a:defRPr>
            </a:lvl7pPr>
            <a:lvl8pPr lvl="7" algn="l" rtl="0">
              <a:lnSpc>
                <a:spcPct val="100000"/>
              </a:lnSpc>
              <a:spcBef>
                <a:spcPts val="0"/>
              </a:spcBef>
              <a:spcAft>
                <a:spcPts val="0"/>
              </a:spcAft>
              <a:buSzPts val="3700"/>
              <a:buNone/>
              <a:defRPr>
                <a:latin typeface="Proxima Nova"/>
                <a:ea typeface="Proxima Nova"/>
                <a:cs typeface="Proxima Nova"/>
                <a:sym typeface="Proxima Nova"/>
              </a:defRPr>
            </a:lvl8pPr>
            <a:lvl9pPr lvl="8" algn="l" rtl="0">
              <a:lnSpc>
                <a:spcPct val="100000"/>
              </a:lnSpc>
              <a:spcBef>
                <a:spcPts val="0"/>
              </a:spcBef>
              <a:spcAft>
                <a:spcPts val="0"/>
              </a:spcAft>
              <a:buSzPts val="3700"/>
              <a:buNone/>
              <a:defRPr>
                <a:latin typeface="Proxima Nova"/>
                <a:ea typeface="Proxima Nova"/>
                <a:cs typeface="Proxima Nova"/>
                <a:sym typeface="Proxima Nova"/>
              </a:defRPr>
            </a:lvl9pPr>
          </a:lstStyle>
          <a:p>
            <a:endParaRPr/>
          </a:p>
        </p:txBody>
      </p:sp>
      <p:sp>
        <p:nvSpPr>
          <p:cNvPr id="618" name="Google Shape;618;g2dc1e937738_0_544"/>
          <p:cNvSpPr txBox="1">
            <a:spLocks noGrp="1"/>
          </p:cNvSpPr>
          <p:nvPr>
            <p:ph type="subTitle" idx="1"/>
          </p:nvPr>
        </p:nvSpPr>
        <p:spPr>
          <a:xfrm>
            <a:off x="762000" y="1487541"/>
            <a:ext cx="5187600" cy="36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700"/>
              <a:buNone/>
              <a:defRPr sz="2100">
                <a:solidFill>
                  <a:schemeClr val="dk2"/>
                </a:solidFill>
                <a:latin typeface="Proxima Nova Semibold"/>
                <a:ea typeface="Proxima Nova Semibold"/>
                <a:cs typeface="Proxima Nova Semibold"/>
                <a:sym typeface="Proxima Nova Semibold"/>
              </a:defRPr>
            </a:lvl1pPr>
            <a:lvl2pPr lvl="1"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2pPr>
            <a:lvl3pPr lvl="2"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3pPr>
            <a:lvl4pPr lvl="3"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4pPr>
            <a:lvl5pPr lvl="4"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5pPr>
            <a:lvl6pPr lvl="5"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6pPr>
            <a:lvl7pPr lvl="6"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7pPr>
            <a:lvl8pPr lvl="7"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8pPr>
            <a:lvl9pPr lvl="8"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9pPr>
          </a:lstStyle>
          <a:p>
            <a:endParaRPr/>
          </a:p>
        </p:txBody>
      </p:sp>
      <p:sp>
        <p:nvSpPr>
          <p:cNvPr id="619" name="Google Shape;619;g2dc1e937738_0_544"/>
          <p:cNvSpPr txBox="1">
            <a:spLocks noGrp="1"/>
          </p:cNvSpPr>
          <p:nvPr>
            <p:ph type="body" idx="2"/>
          </p:nvPr>
        </p:nvSpPr>
        <p:spPr>
          <a:xfrm>
            <a:off x="1143000" y="2097021"/>
            <a:ext cx="4698900" cy="4007100"/>
          </a:xfrm>
          <a:prstGeom prst="rect">
            <a:avLst/>
          </a:prstGeom>
          <a:noFill/>
          <a:ln>
            <a:noFill/>
          </a:ln>
        </p:spPr>
        <p:txBody>
          <a:bodyPr spcFirstLastPara="1" wrap="square" lIns="0" tIns="0" rIns="0" bIns="0" anchor="t" anchorCtr="0">
            <a:noAutofit/>
          </a:bodyPr>
          <a:lstStyle>
            <a:lvl1pPr marL="457200" lvl="0" indent="-336550" algn="l" rtl="0">
              <a:lnSpc>
                <a:spcPct val="100000"/>
              </a:lnSpc>
              <a:spcBef>
                <a:spcPts val="0"/>
              </a:spcBef>
              <a:spcAft>
                <a:spcPts val="0"/>
              </a:spcAft>
              <a:buSzPts val="1700"/>
              <a:buChar char="●"/>
              <a:defRPr/>
            </a:lvl1pPr>
            <a:lvl2pPr marL="914400" lvl="1" indent="-336550" algn="l" rtl="0">
              <a:lnSpc>
                <a:spcPct val="100000"/>
              </a:lnSpc>
              <a:spcBef>
                <a:spcPts val="0"/>
              </a:spcBef>
              <a:spcAft>
                <a:spcPts val="0"/>
              </a:spcAft>
              <a:buSzPts val="1700"/>
              <a:buChar char="○"/>
              <a:defRPr/>
            </a:lvl2pPr>
            <a:lvl3pPr marL="1371600" lvl="2" indent="-336550" algn="l" rtl="0">
              <a:lnSpc>
                <a:spcPct val="100000"/>
              </a:lnSpc>
              <a:spcBef>
                <a:spcPts val="0"/>
              </a:spcBef>
              <a:spcAft>
                <a:spcPts val="0"/>
              </a:spcAft>
              <a:buSzPts val="1700"/>
              <a:buChar char="■"/>
              <a:defRPr/>
            </a:lvl3pPr>
            <a:lvl4pPr marL="1828800" lvl="3" indent="-336550" algn="l" rtl="0">
              <a:lnSpc>
                <a:spcPct val="100000"/>
              </a:lnSpc>
              <a:spcBef>
                <a:spcPts val="0"/>
              </a:spcBef>
              <a:spcAft>
                <a:spcPts val="0"/>
              </a:spcAft>
              <a:buSzPts val="1700"/>
              <a:buChar char="●"/>
              <a:defRPr/>
            </a:lvl4pPr>
            <a:lvl5pPr marL="2286000" lvl="4" indent="-336550" algn="l" rtl="0">
              <a:lnSpc>
                <a:spcPct val="100000"/>
              </a:lnSpc>
              <a:spcBef>
                <a:spcPts val="0"/>
              </a:spcBef>
              <a:spcAft>
                <a:spcPts val="0"/>
              </a:spcAft>
              <a:buSzPts val="1700"/>
              <a:buChar char="○"/>
              <a:defRPr/>
            </a:lvl5pPr>
            <a:lvl6pPr marL="2743200" lvl="5" indent="-336550" algn="l" rtl="0">
              <a:lnSpc>
                <a:spcPct val="100000"/>
              </a:lnSpc>
              <a:spcBef>
                <a:spcPts val="0"/>
              </a:spcBef>
              <a:spcAft>
                <a:spcPts val="0"/>
              </a:spcAft>
              <a:buSzPts val="1700"/>
              <a:buChar char="■"/>
              <a:defRPr/>
            </a:lvl6pPr>
            <a:lvl7pPr marL="3200400" lvl="6" indent="-336550" algn="l" rtl="0">
              <a:lnSpc>
                <a:spcPct val="100000"/>
              </a:lnSpc>
              <a:spcBef>
                <a:spcPts val="0"/>
              </a:spcBef>
              <a:spcAft>
                <a:spcPts val="0"/>
              </a:spcAft>
              <a:buSzPts val="1700"/>
              <a:buChar char="●"/>
              <a:defRPr/>
            </a:lvl7pPr>
            <a:lvl8pPr marL="3657600" lvl="7" indent="-336550" algn="l" rtl="0">
              <a:lnSpc>
                <a:spcPct val="100000"/>
              </a:lnSpc>
              <a:spcBef>
                <a:spcPts val="0"/>
              </a:spcBef>
              <a:spcAft>
                <a:spcPts val="0"/>
              </a:spcAft>
              <a:buSzPts val="1700"/>
              <a:buChar char="○"/>
              <a:defRPr/>
            </a:lvl8pPr>
            <a:lvl9pPr marL="4114800" lvl="8" indent="-336550" algn="l" rtl="0">
              <a:lnSpc>
                <a:spcPct val="100000"/>
              </a:lnSpc>
              <a:spcBef>
                <a:spcPts val="0"/>
              </a:spcBef>
              <a:spcAft>
                <a:spcPts val="0"/>
              </a:spcAft>
              <a:buSzPts val="1700"/>
              <a:buChar char="■"/>
              <a:defRPr/>
            </a:lvl9pPr>
          </a:lstStyle>
          <a:p>
            <a:endParaRPr/>
          </a:p>
        </p:txBody>
      </p:sp>
      <p:sp>
        <p:nvSpPr>
          <p:cNvPr id="620" name="Google Shape;620;g2dc1e937738_0_544"/>
          <p:cNvSpPr txBox="1"/>
          <p:nvPr/>
        </p:nvSpPr>
        <p:spPr>
          <a:xfrm>
            <a:off x="9919917" y="6425145"/>
            <a:ext cx="1885500" cy="109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262604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 Column 1">
  <p:cSld name="1 Column 1">
    <p:spTree>
      <p:nvGrpSpPr>
        <p:cNvPr id="1" name="Shape 621"/>
        <p:cNvGrpSpPr/>
        <p:nvPr/>
      </p:nvGrpSpPr>
      <p:grpSpPr>
        <a:xfrm>
          <a:off x="0" y="0"/>
          <a:ext cx="0" cy="0"/>
          <a:chOff x="0" y="0"/>
          <a:chExt cx="0" cy="0"/>
        </a:xfrm>
      </p:grpSpPr>
      <p:sp>
        <p:nvSpPr>
          <p:cNvPr id="622" name="Google Shape;622;g2dc1e937738_0_551"/>
          <p:cNvSpPr txBox="1">
            <a:spLocks noGrp="1"/>
          </p:cNvSpPr>
          <p:nvPr>
            <p:ph type="sldNum" idx="12"/>
          </p:nvPr>
        </p:nvSpPr>
        <p:spPr>
          <a:xfrm>
            <a:off x="5949625" y="6350760"/>
            <a:ext cx="292800" cy="258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pic>
        <p:nvPicPr>
          <p:cNvPr id="623" name="Google Shape;623;g2dc1e937738_0_551"/>
          <p:cNvPicPr preferRelativeResize="0"/>
          <p:nvPr/>
        </p:nvPicPr>
        <p:blipFill rotWithShape="1">
          <a:blip r:embed="rId2">
            <a:alphaModFix/>
          </a:blip>
          <a:srcRect/>
          <a:stretch/>
        </p:blipFill>
        <p:spPr>
          <a:xfrm>
            <a:off x="415604" y="6350744"/>
            <a:ext cx="1036937" cy="258520"/>
          </a:xfrm>
          <a:prstGeom prst="rect">
            <a:avLst/>
          </a:prstGeom>
          <a:noFill/>
          <a:ln>
            <a:noFill/>
          </a:ln>
        </p:spPr>
      </p:pic>
      <p:sp>
        <p:nvSpPr>
          <p:cNvPr id="624" name="Google Shape;624;g2dc1e937738_0_551"/>
          <p:cNvSpPr txBox="1">
            <a:spLocks noGrp="1"/>
          </p:cNvSpPr>
          <p:nvPr>
            <p:ph type="title"/>
          </p:nvPr>
        </p:nvSpPr>
        <p:spPr>
          <a:xfrm>
            <a:off x="762000" y="762000"/>
            <a:ext cx="10668000" cy="65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700"/>
              <a:buNone/>
              <a:defRPr sz="3600"/>
            </a:lvl1pPr>
            <a:lvl2pPr lvl="1" algn="l" rtl="0">
              <a:lnSpc>
                <a:spcPct val="100000"/>
              </a:lnSpc>
              <a:spcBef>
                <a:spcPts val="0"/>
              </a:spcBef>
              <a:spcAft>
                <a:spcPts val="0"/>
              </a:spcAft>
              <a:buSzPts val="3700"/>
              <a:buNone/>
              <a:defRPr>
                <a:latin typeface="Proxima Nova"/>
                <a:ea typeface="Proxima Nova"/>
                <a:cs typeface="Proxima Nova"/>
                <a:sym typeface="Proxima Nova"/>
              </a:defRPr>
            </a:lvl2pPr>
            <a:lvl3pPr lvl="2" algn="l" rtl="0">
              <a:lnSpc>
                <a:spcPct val="100000"/>
              </a:lnSpc>
              <a:spcBef>
                <a:spcPts val="0"/>
              </a:spcBef>
              <a:spcAft>
                <a:spcPts val="0"/>
              </a:spcAft>
              <a:buSzPts val="3700"/>
              <a:buNone/>
              <a:defRPr>
                <a:latin typeface="Proxima Nova"/>
                <a:ea typeface="Proxima Nova"/>
                <a:cs typeface="Proxima Nova"/>
                <a:sym typeface="Proxima Nova"/>
              </a:defRPr>
            </a:lvl3pPr>
            <a:lvl4pPr lvl="3" algn="l" rtl="0">
              <a:lnSpc>
                <a:spcPct val="100000"/>
              </a:lnSpc>
              <a:spcBef>
                <a:spcPts val="0"/>
              </a:spcBef>
              <a:spcAft>
                <a:spcPts val="0"/>
              </a:spcAft>
              <a:buSzPts val="3700"/>
              <a:buNone/>
              <a:defRPr>
                <a:latin typeface="Proxima Nova"/>
                <a:ea typeface="Proxima Nova"/>
                <a:cs typeface="Proxima Nova"/>
                <a:sym typeface="Proxima Nova"/>
              </a:defRPr>
            </a:lvl4pPr>
            <a:lvl5pPr lvl="4" algn="l" rtl="0">
              <a:lnSpc>
                <a:spcPct val="100000"/>
              </a:lnSpc>
              <a:spcBef>
                <a:spcPts val="0"/>
              </a:spcBef>
              <a:spcAft>
                <a:spcPts val="0"/>
              </a:spcAft>
              <a:buSzPts val="3700"/>
              <a:buNone/>
              <a:defRPr>
                <a:latin typeface="Proxima Nova"/>
                <a:ea typeface="Proxima Nova"/>
                <a:cs typeface="Proxima Nova"/>
                <a:sym typeface="Proxima Nova"/>
              </a:defRPr>
            </a:lvl5pPr>
            <a:lvl6pPr lvl="5" algn="l" rtl="0">
              <a:lnSpc>
                <a:spcPct val="100000"/>
              </a:lnSpc>
              <a:spcBef>
                <a:spcPts val="0"/>
              </a:spcBef>
              <a:spcAft>
                <a:spcPts val="0"/>
              </a:spcAft>
              <a:buSzPts val="3700"/>
              <a:buNone/>
              <a:defRPr>
                <a:latin typeface="Proxima Nova"/>
                <a:ea typeface="Proxima Nova"/>
                <a:cs typeface="Proxima Nova"/>
                <a:sym typeface="Proxima Nova"/>
              </a:defRPr>
            </a:lvl6pPr>
            <a:lvl7pPr lvl="6" algn="l" rtl="0">
              <a:lnSpc>
                <a:spcPct val="100000"/>
              </a:lnSpc>
              <a:spcBef>
                <a:spcPts val="0"/>
              </a:spcBef>
              <a:spcAft>
                <a:spcPts val="0"/>
              </a:spcAft>
              <a:buSzPts val="3700"/>
              <a:buNone/>
              <a:defRPr>
                <a:latin typeface="Proxima Nova"/>
                <a:ea typeface="Proxima Nova"/>
                <a:cs typeface="Proxima Nova"/>
                <a:sym typeface="Proxima Nova"/>
              </a:defRPr>
            </a:lvl7pPr>
            <a:lvl8pPr lvl="7" algn="l" rtl="0">
              <a:lnSpc>
                <a:spcPct val="100000"/>
              </a:lnSpc>
              <a:spcBef>
                <a:spcPts val="0"/>
              </a:spcBef>
              <a:spcAft>
                <a:spcPts val="0"/>
              </a:spcAft>
              <a:buSzPts val="3700"/>
              <a:buNone/>
              <a:defRPr>
                <a:latin typeface="Proxima Nova"/>
                <a:ea typeface="Proxima Nova"/>
                <a:cs typeface="Proxima Nova"/>
                <a:sym typeface="Proxima Nova"/>
              </a:defRPr>
            </a:lvl8pPr>
            <a:lvl9pPr lvl="8" algn="l" rtl="0">
              <a:lnSpc>
                <a:spcPct val="100000"/>
              </a:lnSpc>
              <a:spcBef>
                <a:spcPts val="0"/>
              </a:spcBef>
              <a:spcAft>
                <a:spcPts val="0"/>
              </a:spcAft>
              <a:buSzPts val="3700"/>
              <a:buNone/>
              <a:defRPr>
                <a:latin typeface="Proxima Nova"/>
                <a:ea typeface="Proxima Nova"/>
                <a:cs typeface="Proxima Nova"/>
                <a:sym typeface="Proxima Nova"/>
              </a:defRPr>
            </a:lvl9pPr>
          </a:lstStyle>
          <a:p>
            <a:endParaRPr/>
          </a:p>
        </p:txBody>
      </p:sp>
      <p:sp>
        <p:nvSpPr>
          <p:cNvPr id="625" name="Google Shape;625;g2dc1e937738_0_551"/>
          <p:cNvSpPr txBox="1">
            <a:spLocks noGrp="1"/>
          </p:cNvSpPr>
          <p:nvPr>
            <p:ph type="subTitle" idx="1"/>
          </p:nvPr>
        </p:nvSpPr>
        <p:spPr>
          <a:xfrm>
            <a:off x="762000" y="1487541"/>
            <a:ext cx="5187600" cy="36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700"/>
              <a:buNone/>
              <a:defRPr sz="2100">
                <a:solidFill>
                  <a:schemeClr val="dk2"/>
                </a:solidFill>
                <a:latin typeface="Proxima Nova Semibold"/>
                <a:ea typeface="Proxima Nova Semibold"/>
                <a:cs typeface="Proxima Nova Semibold"/>
                <a:sym typeface="Proxima Nova Semibold"/>
              </a:defRPr>
            </a:lvl1pPr>
            <a:lvl2pPr lvl="1"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2pPr>
            <a:lvl3pPr lvl="2"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3pPr>
            <a:lvl4pPr lvl="3"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4pPr>
            <a:lvl5pPr lvl="4"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5pPr>
            <a:lvl6pPr lvl="5"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6pPr>
            <a:lvl7pPr lvl="6"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7pPr>
            <a:lvl8pPr lvl="7"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8pPr>
            <a:lvl9pPr lvl="8"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9pPr>
          </a:lstStyle>
          <a:p>
            <a:endParaRPr/>
          </a:p>
        </p:txBody>
      </p:sp>
      <p:sp>
        <p:nvSpPr>
          <p:cNvPr id="626" name="Google Shape;626;g2dc1e937738_0_551"/>
          <p:cNvSpPr txBox="1">
            <a:spLocks noGrp="1"/>
          </p:cNvSpPr>
          <p:nvPr>
            <p:ph type="body" idx="2"/>
          </p:nvPr>
        </p:nvSpPr>
        <p:spPr>
          <a:xfrm>
            <a:off x="1143000" y="2097021"/>
            <a:ext cx="4698900" cy="4007100"/>
          </a:xfrm>
          <a:prstGeom prst="rect">
            <a:avLst/>
          </a:prstGeom>
          <a:noFill/>
          <a:ln>
            <a:noFill/>
          </a:ln>
        </p:spPr>
        <p:txBody>
          <a:bodyPr spcFirstLastPara="1" wrap="square" lIns="0" tIns="0" rIns="0" bIns="0" anchor="t" anchorCtr="0">
            <a:noAutofit/>
          </a:bodyPr>
          <a:lstStyle>
            <a:lvl1pPr marL="457200" lvl="0" indent="-336550" algn="l" rtl="0">
              <a:lnSpc>
                <a:spcPct val="100000"/>
              </a:lnSpc>
              <a:spcBef>
                <a:spcPts val="0"/>
              </a:spcBef>
              <a:spcAft>
                <a:spcPts val="0"/>
              </a:spcAft>
              <a:buSzPts val="1700"/>
              <a:buChar char="●"/>
              <a:defRPr/>
            </a:lvl1pPr>
            <a:lvl2pPr marL="914400" lvl="1" indent="-336550" algn="l" rtl="0">
              <a:lnSpc>
                <a:spcPct val="100000"/>
              </a:lnSpc>
              <a:spcBef>
                <a:spcPts val="0"/>
              </a:spcBef>
              <a:spcAft>
                <a:spcPts val="0"/>
              </a:spcAft>
              <a:buSzPts val="1700"/>
              <a:buChar char="○"/>
              <a:defRPr/>
            </a:lvl2pPr>
            <a:lvl3pPr marL="1371600" lvl="2" indent="-336550" algn="l" rtl="0">
              <a:lnSpc>
                <a:spcPct val="100000"/>
              </a:lnSpc>
              <a:spcBef>
                <a:spcPts val="0"/>
              </a:spcBef>
              <a:spcAft>
                <a:spcPts val="0"/>
              </a:spcAft>
              <a:buSzPts val="1700"/>
              <a:buChar char="■"/>
              <a:defRPr/>
            </a:lvl3pPr>
            <a:lvl4pPr marL="1828800" lvl="3" indent="-336550" algn="l" rtl="0">
              <a:lnSpc>
                <a:spcPct val="100000"/>
              </a:lnSpc>
              <a:spcBef>
                <a:spcPts val="0"/>
              </a:spcBef>
              <a:spcAft>
                <a:spcPts val="0"/>
              </a:spcAft>
              <a:buSzPts val="1700"/>
              <a:buChar char="●"/>
              <a:defRPr/>
            </a:lvl4pPr>
            <a:lvl5pPr marL="2286000" lvl="4" indent="-336550" algn="l" rtl="0">
              <a:lnSpc>
                <a:spcPct val="100000"/>
              </a:lnSpc>
              <a:spcBef>
                <a:spcPts val="0"/>
              </a:spcBef>
              <a:spcAft>
                <a:spcPts val="0"/>
              </a:spcAft>
              <a:buSzPts val="1700"/>
              <a:buChar char="○"/>
              <a:defRPr/>
            </a:lvl5pPr>
            <a:lvl6pPr marL="2743200" lvl="5" indent="-336550" algn="l" rtl="0">
              <a:lnSpc>
                <a:spcPct val="100000"/>
              </a:lnSpc>
              <a:spcBef>
                <a:spcPts val="0"/>
              </a:spcBef>
              <a:spcAft>
                <a:spcPts val="0"/>
              </a:spcAft>
              <a:buSzPts val="1700"/>
              <a:buChar char="■"/>
              <a:defRPr/>
            </a:lvl6pPr>
            <a:lvl7pPr marL="3200400" lvl="6" indent="-336550" algn="l" rtl="0">
              <a:lnSpc>
                <a:spcPct val="100000"/>
              </a:lnSpc>
              <a:spcBef>
                <a:spcPts val="0"/>
              </a:spcBef>
              <a:spcAft>
                <a:spcPts val="0"/>
              </a:spcAft>
              <a:buSzPts val="1700"/>
              <a:buChar char="●"/>
              <a:defRPr/>
            </a:lvl7pPr>
            <a:lvl8pPr marL="3657600" lvl="7" indent="-336550" algn="l" rtl="0">
              <a:lnSpc>
                <a:spcPct val="100000"/>
              </a:lnSpc>
              <a:spcBef>
                <a:spcPts val="0"/>
              </a:spcBef>
              <a:spcAft>
                <a:spcPts val="0"/>
              </a:spcAft>
              <a:buSzPts val="1700"/>
              <a:buChar char="○"/>
              <a:defRPr/>
            </a:lvl8pPr>
            <a:lvl9pPr marL="4114800" lvl="8" indent="-336550" algn="l" rtl="0">
              <a:lnSpc>
                <a:spcPct val="100000"/>
              </a:lnSpc>
              <a:spcBef>
                <a:spcPts val="0"/>
              </a:spcBef>
              <a:spcAft>
                <a:spcPts val="0"/>
              </a:spcAft>
              <a:buSzPts val="1700"/>
              <a:buChar char="■"/>
              <a:defRPr/>
            </a:lvl9pPr>
          </a:lstStyle>
          <a:p>
            <a:endParaRPr/>
          </a:p>
        </p:txBody>
      </p:sp>
      <p:sp>
        <p:nvSpPr>
          <p:cNvPr id="627" name="Google Shape;627;g2dc1e937738_0_551"/>
          <p:cNvSpPr txBox="1"/>
          <p:nvPr/>
        </p:nvSpPr>
        <p:spPr>
          <a:xfrm>
            <a:off x="9919917" y="6425145"/>
            <a:ext cx="1885500" cy="109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2115945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ransition Slide 05">
  <p:cSld name="Transition Slide 05">
    <p:spTree>
      <p:nvGrpSpPr>
        <p:cNvPr id="1" name="Shape 628"/>
        <p:cNvGrpSpPr/>
        <p:nvPr/>
      </p:nvGrpSpPr>
      <p:grpSpPr>
        <a:xfrm>
          <a:off x="0" y="0"/>
          <a:ext cx="0" cy="0"/>
          <a:chOff x="0" y="0"/>
          <a:chExt cx="0" cy="0"/>
        </a:xfrm>
      </p:grpSpPr>
      <p:sp>
        <p:nvSpPr>
          <p:cNvPr id="629" name="Google Shape;629;g2dc1e937738_0_558"/>
          <p:cNvSpPr/>
          <p:nvPr/>
        </p:nvSpPr>
        <p:spPr>
          <a:xfrm>
            <a:off x="0" y="125"/>
            <a:ext cx="8797200" cy="6858000"/>
          </a:xfrm>
          <a:prstGeom prst="rect">
            <a:avLst/>
          </a:prstGeom>
          <a:solidFill>
            <a:srgbClr val="2C405A"/>
          </a:solidFill>
          <a:ln>
            <a:noFill/>
          </a:ln>
        </p:spPr>
        <p:txBody>
          <a:bodyPr spcFirstLastPara="1" wrap="square" lIns="76200" tIns="76200" rIns="76200" bIns="762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Arial"/>
              <a:ea typeface="Arial"/>
              <a:cs typeface="Arial"/>
              <a:sym typeface="Arial"/>
            </a:endParaRPr>
          </a:p>
        </p:txBody>
      </p:sp>
      <p:pic>
        <p:nvPicPr>
          <p:cNvPr id="630" name="Google Shape;630;g2dc1e937738_0_558"/>
          <p:cNvPicPr preferRelativeResize="0"/>
          <p:nvPr/>
        </p:nvPicPr>
        <p:blipFill rotWithShape="1">
          <a:blip r:embed="rId2">
            <a:alphaModFix/>
          </a:blip>
          <a:srcRect l="16749" t="55004" r="21377" b="12842"/>
          <a:stretch/>
        </p:blipFill>
        <p:spPr>
          <a:xfrm>
            <a:off x="0" y="-1"/>
            <a:ext cx="8797205" cy="6858000"/>
          </a:xfrm>
          <a:prstGeom prst="rect">
            <a:avLst/>
          </a:prstGeom>
          <a:noFill/>
          <a:ln>
            <a:noFill/>
          </a:ln>
        </p:spPr>
      </p:pic>
      <p:pic>
        <p:nvPicPr>
          <p:cNvPr id="631" name="Google Shape;631;g2dc1e937738_0_558"/>
          <p:cNvPicPr preferRelativeResize="0"/>
          <p:nvPr/>
        </p:nvPicPr>
        <p:blipFill rotWithShape="1">
          <a:blip r:embed="rId3">
            <a:alphaModFix/>
          </a:blip>
          <a:srcRect/>
          <a:stretch/>
        </p:blipFill>
        <p:spPr>
          <a:xfrm>
            <a:off x="9670436" y="762001"/>
            <a:ext cx="1759567" cy="438688"/>
          </a:xfrm>
          <a:prstGeom prst="rect">
            <a:avLst/>
          </a:prstGeom>
          <a:noFill/>
          <a:ln>
            <a:noFill/>
          </a:ln>
        </p:spPr>
      </p:pic>
      <p:cxnSp>
        <p:nvCxnSpPr>
          <p:cNvPr id="632" name="Google Shape;632;g2dc1e937738_0_558"/>
          <p:cNvCxnSpPr/>
          <p:nvPr/>
        </p:nvCxnSpPr>
        <p:spPr>
          <a:xfrm>
            <a:off x="762000" y="5391733"/>
            <a:ext cx="11453100" cy="0"/>
          </a:xfrm>
          <a:prstGeom prst="straightConnector1">
            <a:avLst/>
          </a:prstGeom>
          <a:noFill/>
          <a:ln w="76200" cap="flat" cmpd="sng">
            <a:solidFill>
              <a:srgbClr val="3B8BCA"/>
            </a:solidFill>
            <a:prstDash val="solid"/>
            <a:round/>
            <a:headEnd type="none" w="sm" len="sm"/>
            <a:tailEnd type="none" w="sm" len="sm"/>
          </a:ln>
        </p:spPr>
      </p:cxnSp>
      <p:sp>
        <p:nvSpPr>
          <p:cNvPr id="633" name="Google Shape;633;g2dc1e937738_0_558"/>
          <p:cNvSpPr txBox="1"/>
          <p:nvPr/>
        </p:nvSpPr>
        <p:spPr>
          <a:xfrm>
            <a:off x="9919917" y="6425145"/>
            <a:ext cx="1885500" cy="109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3894342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 Column 1 1">
  <p:cSld name="1 Column 1 1">
    <p:spTree>
      <p:nvGrpSpPr>
        <p:cNvPr id="1" name="Shape 634"/>
        <p:cNvGrpSpPr/>
        <p:nvPr/>
      </p:nvGrpSpPr>
      <p:grpSpPr>
        <a:xfrm>
          <a:off x="0" y="0"/>
          <a:ext cx="0" cy="0"/>
          <a:chOff x="0" y="0"/>
          <a:chExt cx="0" cy="0"/>
        </a:xfrm>
      </p:grpSpPr>
      <p:sp>
        <p:nvSpPr>
          <p:cNvPr id="635" name="Google Shape;635;g2dc1e937738_0_564"/>
          <p:cNvSpPr txBox="1">
            <a:spLocks noGrp="1"/>
          </p:cNvSpPr>
          <p:nvPr>
            <p:ph type="sldNum" idx="12"/>
          </p:nvPr>
        </p:nvSpPr>
        <p:spPr>
          <a:xfrm>
            <a:off x="5949625" y="6350760"/>
            <a:ext cx="292800" cy="258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pic>
        <p:nvPicPr>
          <p:cNvPr id="636" name="Google Shape;636;g2dc1e937738_0_564"/>
          <p:cNvPicPr preferRelativeResize="0"/>
          <p:nvPr/>
        </p:nvPicPr>
        <p:blipFill rotWithShape="1">
          <a:blip r:embed="rId2">
            <a:alphaModFix/>
          </a:blip>
          <a:srcRect/>
          <a:stretch/>
        </p:blipFill>
        <p:spPr>
          <a:xfrm>
            <a:off x="415604" y="6350744"/>
            <a:ext cx="1036937" cy="258520"/>
          </a:xfrm>
          <a:prstGeom prst="rect">
            <a:avLst/>
          </a:prstGeom>
          <a:noFill/>
          <a:ln>
            <a:noFill/>
          </a:ln>
        </p:spPr>
      </p:pic>
      <p:sp>
        <p:nvSpPr>
          <p:cNvPr id="637" name="Google Shape;637;g2dc1e937738_0_564"/>
          <p:cNvSpPr txBox="1">
            <a:spLocks noGrp="1"/>
          </p:cNvSpPr>
          <p:nvPr>
            <p:ph type="title"/>
          </p:nvPr>
        </p:nvSpPr>
        <p:spPr>
          <a:xfrm>
            <a:off x="762000" y="762000"/>
            <a:ext cx="10668000" cy="65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700"/>
              <a:buNone/>
              <a:defRPr sz="3600"/>
            </a:lvl1pPr>
            <a:lvl2pPr lvl="1" algn="l" rtl="0">
              <a:lnSpc>
                <a:spcPct val="100000"/>
              </a:lnSpc>
              <a:spcBef>
                <a:spcPts val="0"/>
              </a:spcBef>
              <a:spcAft>
                <a:spcPts val="0"/>
              </a:spcAft>
              <a:buSzPts val="3700"/>
              <a:buNone/>
              <a:defRPr>
                <a:latin typeface="Proxima Nova"/>
                <a:ea typeface="Proxima Nova"/>
                <a:cs typeface="Proxima Nova"/>
                <a:sym typeface="Proxima Nova"/>
              </a:defRPr>
            </a:lvl2pPr>
            <a:lvl3pPr lvl="2" algn="l" rtl="0">
              <a:lnSpc>
                <a:spcPct val="100000"/>
              </a:lnSpc>
              <a:spcBef>
                <a:spcPts val="0"/>
              </a:spcBef>
              <a:spcAft>
                <a:spcPts val="0"/>
              </a:spcAft>
              <a:buSzPts val="3700"/>
              <a:buNone/>
              <a:defRPr>
                <a:latin typeface="Proxima Nova"/>
                <a:ea typeface="Proxima Nova"/>
                <a:cs typeface="Proxima Nova"/>
                <a:sym typeface="Proxima Nova"/>
              </a:defRPr>
            </a:lvl3pPr>
            <a:lvl4pPr lvl="3" algn="l" rtl="0">
              <a:lnSpc>
                <a:spcPct val="100000"/>
              </a:lnSpc>
              <a:spcBef>
                <a:spcPts val="0"/>
              </a:spcBef>
              <a:spcAft>
                <a:spcPts val="0"/>
              </a:spcAft>
              <a:buSzPts val="3700"/>
              <a:buNone/>
              <a:defRPr>
                <a:latin typeface="Proxima Nova"/>
                <a:ea typeface="Proxima Nova"/>
                <a:cs typeface="Proxima Nova"/>
                <a:sym typeface="Proxima Nova"/>
              </a:defRPr>
            </a:lvl4pPr>
            <a:lvl5pPr lvl="4" algn="l" rtl="0">
              <a:lnSpc>
                <a:spcPct val="100000"/>
              </a:lnSpc>
              <a:spcBef>
                <a:spcPts val="0"/>
              </a:spcBef>
              <a:spcAft>
                <a:spcPts val="0"/>
              </a:spcAft>
              <a:buSzPts val="3700"/>
              <a:buNone/>
              <a:defRPr>
                <a:latin typeface="Proxima Nova"/>
                <a:ea typeface="Proxima Nova"/>
                <a:cs typeface="Proxima Nova"/>
                <a:sym typeface="Proxima Nova"/>
              </a:defRPr>
            </a:lvl5pPr>
            <a:lvl6pPr lvl="5" algn="l" rtl="0">
              <a:lnSpc>
                <a:spcPct val="100000"/>
              </a:lnSpc>
              <a:spcBef>
                <a:spcPts val="0"/>
              </a:spcBef>
              <a:spcAft>
                <a:spcPts val="0"/>
              </a:spcAft>
              <a:buSzPts val="3700"/>
              <a:buNone/>
              <a:defRPr>
                <a:latin typeface="Proxima Nova"/>
                <a:ea typeface="Proxima Nova"/>
                <a:cs typeface="Proxima Nova"/>
                <a:sym typeface="Proxima Nova"/>
              </a:defRPr>
            </a:lvl6pPr>
            <a:lvl7pPr lvl="6" algn="l" rtl="0">
              <a:lnSpc>
                <a:spcPct val="100000"/>
              </a:lnSpc>
              <a:spcBef>
                <a:spcPts val="0"/>
              </a:spcBef>
              <a:spcAft>
                <a:spcPts val="0"/>
              </a:spcAft>
              <a:buSzPts val="3700"/>
              <a:buNone/>
              <a:defRPr>
                <a:latin typeface="Proxima Nova"/>
                <a:ea typeface="Proxima Nova"/>
                <a:cs typeface="Proxima Nova"/>
                <a:sym typeface="Proxima Nova"/>
              </a:defRPr>
            </a:lvl7pPr>
            <a:lvl8pPr lvl="7" algn="l" rtl="0">
              <a:lnSpc>
                <a:spcPct val="100000"/>
              </a:lnSpc>
              <a:spcBef>
                <a:spcPts val="0"/>
              </a:spcBef>
              <a:spcAft>
                <a:spcPts val="0"/>
              </a:spcAft>
              <a:buSzPts val="3700"/>
              <a:buNone/>
              <a:defRPr>
                <a:latin typeface="Proxima Nova"/>
                <a:ea typeface="Proxima Nova"/>
                <a:cs typeface="Proxima Nova"/>
                <a:sym typeface="Proxima Nova"/>
              </a:defRPr>
            </a:lvl8pPr>
            <a:lvl9pPr lvl="8" algn="l" rtl="0">
              <a:lnSpc>
                <a:spcPct val="100000"/>
              </a:lnSpc>
              <a:spcBef>
                <a:spcPts val="0"/>
              </a:spcBef>
              <a:spcAft>
                <a:spcPts val="0"/>
              </a:spcAft>
              <a:buSzPts val="3700"/>
              <a:buNone/>
              <a:defRPr>
                <a:latin typeface="Proxima Nova"/>
                <a:ea typeface="Proxima Nova"/>
                <a:cs typeface="Proxima Nova"/>
                <a:sym typeface="Proxima Nova"/>
              </a:defRPr>
            </a:lvl9pPr>
          </a:lstStyle>
          <a:p>
            <a:endParaRPr/>
          </a:p>
        </p:txBody>
      </p:sp>
      <p:sp>
        <p:nvSpPr>
          <p:cNvPr id="638" name="Google Shape;638;g2dc1e937738_0_564"/>
          <p:cNvSpPr txBox="1">
            <a:spLocks noGrp="1"/>
          </p:cNvSpPr>
          <p:nvPr>
            <p:ph type="subTitle" idx="1"/>
          </p:nvPr>
        </p:nvSpPr>
        <p:spPr>
          <a:xfrm>
            <a:off x="762000" y="1487541"/>
            <a:ext cx="5187600" cy="36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700"/>
              <a:buNone/>
              <a:defRPr sz="2100">
                <a:solidFill>
                  <a:schemeClr val="dk2"/>
                </a:solidFill>
                <a:latin typeface="Proxima Nova Semibold"/>
                <a:ea typeface="Proxima Nova Semibold"/>
                <a:cs typeface="Proxima Nova Semibold"/>
                <a:sym typeface="Proxima Nova Semibold"/>
              </a:defRPr>
            </a:lvl1pPr>
            <a:lvl2pPr lvl="1"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2pPr>
            <a:lvl3pPr lvl="2"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3pPr>
            <a:lvl4pPr lvl="3"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4pPr>
            <a:lvl5pPr lvl="4"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5pPr>
            <a:lvl6pPr lvl="5"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6pPr>
            <a:lvl7pPr lvl="6"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7pPr>
            <a:lvl8pPr lvl="7"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8pPr>
            <a:lvl9pPr lvl="8"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9pPr>
          </a:lstStyle>
          <a:p>
            <a:endParaRPr/>
          </a:p>
        </p:txBody>
      </p:sp>
      <p:sp>
        <p:nvSpPr>
          <p:cNvPr id="639" name="Google Shape;639;g2dc1e937738_0_564"/>
          <p:cNvSpPr txBox="1">
            <a:spLocks noGrp="1"/>
          </p:cNvSpPr>
          <p:nvPr>
            <p:ph type="body" idx="2"/>
          </p:nvPr>
        </p:nvSpPr>
        <p:spPr>
          <a:xfrm>
            <a:off x="1143000" y="2097021"/>
            <a:ext cx="4698900" cy="4007100"/>
          </a:xfrm>
          <a:prstGeom prst="rect">
            <a:avLst/>
          </a:prstGeom>
          <a:noFill/>
          <a:ln>
            <a:noFill/>
          </a:ln>
        </p:spPr>
        <p:txBody>
          <a:bodyPr spcFirstLastPara="1" wrap="square" lIns="0" tIns="0" rIns="0" bIns="0" anchor="t" anchorCtr="0">
            <a:noAutofit/>
          </a:bodyPr>
          <a:lstStyle>
            <a:lvl1pPr marL="457200" lvl="0" indent="-336550" algn="l" rtl="0">
              <a:lnSpc>
                <a:spcPct val="100000"/>
              </a:lnSpc>
              <a:spcBef>
                <a:spcPts val="0"/>
              </a:spcBef>
              <a:spcAft>
                <a:spcPts val="0"/>
              </a:spcAft>
              <a:buSzPts val="1700"/>
              <a:buChar char="●"/>
              <a:defRPr/>
            </a:lvl1pPr>
            <a:lvl2pPr marL="914400" lvl="1" indent="-336550" algn="l" rtl="0">
              <a:lnSpc>
                <a:spcPct val="100000"/>
              </a:lnSpc>
              <a:spcBef>
                <a:spcPts val="0"/>
              </a:spcBef>
              <a:spcAft>
                <a:spcPts val="0"/>
              </a:spcAft>
              <a:buSzPts val="1700"/>
              <a:buChar char="○"/>
              <a:defRPr/>
            </a:lvl2pPr>
            <a:lvl3pPr marL="1371600" lvl="2" indent="-336550" algn="l" rtl="0">
              <a:lnSpc>
                <a:spcPct val="100000"/>
              </a:lnSpc>
              <a:spcBef>
                <a:spcPts val="0"/>
              </a:spcBef>
              <a:spcAft>
                <a:spcPts val="0"/>
              </a:spcAft>
              <a:buSzPts val="1700"/>
              <a:buChar char="■"/>
              <a:defRPr/>
            </a:lvl3pPr>
            <a:lvl4pPr marL="1828800" lvl="3" indent="-336550" algn="l" rtl="0">
              <a:lnSpc>
                <a:spcPct val="100000"/>
              </a:lnSpc>
              <a:spcBef>
                <a:spcPts val="0"/>
              </a:spcBef>
              <a:spcAft>
                <a:spcPts val="0"/>
              </a:spcAft>
              <a:buSzPts val="1700"/>
              <a:buChar char="●"/>
              <a:defRPr/>
            </a:lvl4pPr>
            <a:lvl5pPr marL="2286000" lvl="4" indent="-336550" algn="l" rtl="0">
              <a:lnSpc>
                <a:spcPct val="100000"/>
              </a:lnSpc>
              <a:spcBef>
                <a:spcPts val="0"/>
              </a:spcBef>
              <a:spcAft>
                <a:spcPts val="0"/>
              </a:spcAft>
              <a:buSzPts val="1700"/>
              <a:buChar char="○"/>
              <a:defRPr/>
            </a:lvl5pPr>
            <a:lvl6pPr marL="2743200" lvl="5" indent="-336550" algn="l" rtl="0">
              <a:lnSpc>
                <a:spcPct val="100000"/>
              </a:lnSpc>
              <a:spcBef>
                <a:spcPts val="0"/>
              </a:spcBef>
              <a:spcAft>
                <a:spcPts val="0"/>
              </a:spcAft>
              <a:buSzPts val="1700"/>
              <a:buChar char="■"/>
              <a:defRPr/>
            </a:lvl6pPr>
            <a:lvl7pPr marL="3200400" lvl="6" indent="-336550" algn="l" rtl="0">
              <a:lnSpc>
                <a:spcPct val="100000"/>
              </a:lnSpc>
              <a:spcBef>
                <a:spcPts val="0"/>
              </a:spcBef>
              <a:spcAft>
                <a:spcPts val="0"/>
              </a:spcAft>
              <a:buSzPts val="1700"/>
              <a:buChar char="●"/>
              <a:defRPr/>
            </a:lvl7pPr>
            <a:lvl8pPr marL="3657600" lvl="7" indent="-336550" algn="l" rtl="0">
              <a:lnSpc>
                <a:spcPct val="100000"/>
              </a:lnSpc>
              <a:spcBef>
                <a:spcPts val="0"/>
              </a:spcBef>
              <a:spcAft>
                <a:spcPts val="0"/>
              </a:spcAft>
              <a:buSzPts val="1700"/>
              <a:buChar char="○"/>
              <a:defRPr/>
            </a:lvl8pPr>
            <a:lvl9pPr marL="4114800" lvl="8" indent="-336550" algn="l" rtl="0">
              <a:lnSpc>
                <a:spcPct val="100000"/>
              </a:lnSpc>
              <a:spcBef>
                <a:spcPts val="0"/>
              </a:spcBef>
              <a:spcAft>
                <a:spcPts val="0"/>
              </a:spcAft>
              <a:buSzPts val="1700"/>
              <a:buChar char="■"/>
              <a:defRPr/>
            </a:lvl9pPr>
          </a:lstStyle>
          <a:p>
            <a:endParaRPr/>
          </a:p>
        </p:txBody>
      </p:sp>
      <p:sp>
        <p:nvSpPr>
          <p:cNvPr id="640" name="Google Shape;640;g2dc1e937738_0_564"/>
          <p:cNvSpPr txBox="1"/>
          <p:nvPr/>
        </p:nvSpPr>
        <p:spPr>
          <a:xfrm>
            <a:off x="9919917" y="6425145"/>
            <a:ext cx="1885500" cy="109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spTree>
    <p:extLst>
      <p:ext uri="{BB962C8B-B14F-4D97-AF65-F5344CB8AC3E}">
        <p14:creationId xmlns:p14="http://schemas.microsoft.com/office/powerpoint/2010/main" val="4234296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 Column 2">
  <p:cSld name="1 Column 2">
    <p:spTree>
      <p:nvGrpSpPr>
        <p:cNvPr id="1" name="Shape 641"/>
        <p:cNvGrpSpPr/>
        <p:nvPr/>
      </p:nvGrpSpPr>
      <p:grpSpPr>
        <a:xfrm>
          <a:off x="0" y="0"/>
          <a:ext cx="0" cy="0"/>
          <a:chOff x="0" y="0"/>
          <a:chExt cx="0" cy="0"/>
        </a:xfrm>
      </p:grpSpPr>
      <p:sp>
        <p:nvSpPr>
          <p:cNvPr id="642" name="Google Shape;642;g2dc1e937738_0_571"/>
          <p:cNvSpPr txBox="1">
            <a:spLocks noGrp="1"/>
          </p:cNvSpPr>
          <p:nvPr>
            <p:ph type="sldNum" idx="12"/>
          </p:nvPr>
        </p:nvSpPr>
        <p:spPr>
          <a:xfrm>
            <a:off x="5949625" y="6350760"/>
            <a:ext cx="292800" cy="258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100"/>
              <a:buFont typeface="Arial"/>
              <a:buNone/>
              <a:defRPr sz="1100" b="1"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dirty="0"/>
          </a:p>
        </p:txBody>
      </p:sp>
      <p:sp>
        <p:nvSpPr>
          <p:cNvPr id="643" name="Google Shape;643;g2dc1e937738_0_571"/>
          <p:cNvSpPr txBox="1">
            <a:spLocks noGrp="1"/>
          </p:cNvSpPr>
          <p:nvPr>
            <p:ph type="title"/>
          </p:nvPr>
        </p:nvSpPr>
        <p:spPr>
          <a:xfrm>
            <a:off x="762000" y="762000"/>
            <a:ext cx="10668000" cy="65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3700"/>
              <a:buNone/>
              <a:defRPr sz="3600"/>
            </a:lvl1pPr>
            <a:lvl2pPr lvl="1" algn="l" rtl="0">
              <a:lnSpc>
                <a:spcPct val="100000"/>
              </a:lnSpc>
              <a:spcBef>
                <a:spcPts val="0"/>
              </a:spcBef>
              <a:spcAft>
                <a:spcPts val="0"/>
              </a:spcAft>
              <a:buSzPts val="3700"/>
              <a:buNone/>
              <a:defRPr>
                <a:latin typeface="Proxima Nova"/>
                <a:ea typeface="Proxima Nova"/>
                <a:cs typeface="Proxima Nova"/>
                <a:sym typeface="Proxima Nova"/>
              </a:defRPr>
            </a:lvl2pPr>
            <a:lvl3pPr lvl="2" algn="l" rtl="0">
              <a:lnSpc>
                <a:spcPct val="100000"/>
              </a:lnSpc>
              <a:spcBef>
                <a:spcPts val="0"/>
              </a:spcBef>
              <a:spcAft>
                <a:spcPts val="0"/>
              </a:spcAft>
              <a:buSzPts val="3700"/>
              <a:buNone/>
              <a:defRPr>
                <a:latin typeface="Proxima Nova"/>
                <a:ea typeface="Proxima Nova"/>
                <a:cs typeface="Proxima Nova"/>
                <a:sym typeface="Proxima Nova"/>
              </a:defRPr>
            </a:lvl3pPr>
            <a:lvl4pPr lvl="3" algn="l" rtl="0">
              <a:lnSpc>
                <a:spcPct val="100000"/>
              </a:lnSpc>
              <a:spcBef>
                <a:spcPts val="0"/>
              </a:spcBef>
              <a:spcAft>
                <a:spcPts val="0"/>
              </a:spcAft>
              <a:buSzPts val="3700"/>
              <a:buNone/>
              <a:defRPr>
                <a:latin typeface="Proxima Nova"/>
                <a:ea typeface="Proxima Nova"/>
                <a:cs typeface="Proxima Nova"/>
                <a:sym typeface="Proxima Nova"/>
              </a:defRPr>
            </a:lvl4pPr>
            <a:lvl5pPr lvl="4" algn="l" rtl="0">
              <a:lnSpc>
                <a:spcPct val="100000"/>
              </a:lnSpc>
              <a:spcBef>
                <a:spcPts val="0"/>
              </a:spcBef>
              <a:spcAft>
                <a:spcPts val="0"/>
              </a:spcAft>
              <a:buSzPts val="3700"/>
              <a:buNone/>
              <a:defRPr>
                <a:latin typeface="Proxima Nova"/>
                <a:ea typeface="Proxima Nova"/>
                <a:cs typeface="Proxima Nova"/>
                <a:sym typeface="Proxima Nova"/>
              </a:defRPr>
            </a:lvl5pPr>
            <a:lvl6pPr lvl="5" algn="l" rtl="0">
              <a:lnSpc>
                <a:spcPct val="100000"/>
              </a:lnSpc>
              <a:spcBef>
                <a:spcPts val="0"/>
              </a:spcBef>
              <a:spcAft>
                <a:spcPts val="0"/>
              </a:spcAft>
              <a:buSzPts val="3700"/>
              <a:buNone/>
              <a:defRPr>
                <a:latin typeface="Proxima Nova"/>
                <a:ea typeface="Proxima Nova"/>
                <a:cs typeface="Proxima Nova"/>
                <a:sym typeface="Proxima Nova"/>
              </a:defRPr>
            </a:lvl6pPr>
            <a:lvl7pPr lvl="6" algn="l" rtl="0">
              <a:lnSpc>
                <a:spcPct val="100000"/>
              </a:lnSpc>
              <a:spcBef>
                <a:spcPts val="0"/>
              </a:spcBef>
              <a:spcAft>
                <a:spcPts val="0"/>
              </a:spcAft>
              <a:buSzPts val="3700"/>
              <a:buNone/>
              <a:defRPr>
                <a:latin typeface="Proxima Nova"/>
                <a:ea typeface="Proxima Nova"/>
                <a:cs typeface="Proxima Nova"/>
                <a:sym typeface="Proxima Nova"/>
              </a:defRPr>
            </a:lvl7pPr>
            <a:lvl8pPr lvl="7" algn="l" rtl="0">
              <a:lnSpc>
                <a:spcPct val="100000"/>
              </a:lnSpc>
              <a:spcBef>
                <a:spcPts val="0"/>
              </a:spcBef>
              <a:spcAft>
                <a:spcPts val="0"/>
              </a:spcAft>
              <a:buSzPts val="3700"/>
              <a:buNone/>
              <a:defRPr>
                <a:latin typeface="Proxima Nova"/>
                <a:ea typeface="Proxima Nova"/>
                <a:cs typeface="Proxima Nova"/>
                <a:sym typeface="Proxima Nova"/>
              </a:defRPr>
            </a:lvl8pPr>
            <a:lvl9pPr lvl="8" algn="l" rtl="0">
              <a:lnSpc>
                <a:spcPct val="100000"/>
              </a:lnSpc>
              <a:spcBef>
                <a:spcPts val="0"/>
              </a:spcBef>
              <a:spcAft>
                <a:spcPts val="0"/>
              </a:spcAft>
              <a:buSzPts val="3700"/>
              <a:buNone/>
              <a:defRPr>
                <a:latin typeface="Proxima Nova"/>
                <a:ea typeface="Proxima Nova"/>
                <a:cs typeface="Proxima Nova"/>
                <a:sym typeface="Proxima Nova"/>
              </a:defRPr>
            </a:lvl9pPr>
          </a:lstStyle>
          <a:p>
            <a:endParaRPr/>
          </a:p>
        </p:txBody>
      </p:sp>
      <p:sp>
        <p:nvSpPr>
          <p:cNvPr id="644" name="Google Shape;644;g2dc1e937738_0_571"/>
          <p:cNvSpPr txBox="1">
            <a:spLocks noGrp="1"/>
          </p:cNvSpPr>
          <p:nvPr>
            <p:ph type="subTitle" idx="1"/>
          </p:nvPr>
        </p:nvSpPr>
        <p:spPr>
          <a:xfrm>
            <a:off x="762000" y="1487541"/>
            <a:ext cx="5187600" cy="362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700"/>
              <a:buNone/>
              <a:defRPr sz="2100">
                <a:solidFill>
                  <a:schemeClr val="dk2"/>
                </a:solidFill>
                <a:latin typeface="Proxima Nova Semibold"/>
                <a:ea typeface="Proxima Nova Semibold"/>
                <a:cs typeface="Proxima Nova Semibold"/>
                <a:sym typeface="Proxima Nova Semibold"/>
              </a:defRPr>
            </a:lvl1pPr>
            <a:lvl2pPr lvl="1"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2pPr>
            <a:lvl3pPr lvl="2"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3pPr>
            <a:lvl4pPr lvl="3"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4pPr>
            <a:lvl5pPr lvl="4"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5pPr>
            <a:lvl6pPr lvl="5"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6pPr>
            <a:lvl7pPr lvl="6"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7pPr>
            <a:lvl8pPr lvl="7"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8pPr>
            <a:lvl9pPr lvl="8" algn="l" rtl="0">
              <a:lnSpc>
                <a:spcPct val="100000"/>
              </a:lnSpc>
              <a:spcBef>
                <a:spcPts val="0"/>
              </a:spcBef>
              <a:spcAft>
                <a:spcPts val="0"/>
              </a:spcAft>
              <a:buSzPts val="1700"/>
              <a:buNone/>
              <a:defRPr>
                <a:latin typeface="Proxima Nova Semibold"/>
                <a:ea typeface="Proxima Nova Semibold"/>
                <a:cs typeface="Proxima Nova Semibold"/>
                <a:sym typeface="Proxima Nova Semibold"/>
              </a:defRPr>
            </a:lvl9pPr>
          </a:lstStyle>
          <a:p>
            <a:endParaRPr/>
          </a:p>
        </p:txBody>
      </p:sp>
      <p:sp>
        <p:nvSpPr>
          <p:cNvPr id="645" name="Google Shape;645;g2dc1e937738_0_571"/>
          <p:cNvSpPr txBox="1">
            <a:spLocks noGrp="1"/>
          </p:cNvSpPr>
          <p:nvPr>
            <p:ph type="body" idx="2"/>
          </p:nvPr>
        </p:nvSpPr>
        <p:spPr>
          <a:xfrm>
            <a:off x="1143000" y="2097021"/>
            <a:ext cx="4698900" cy="4007100"/>
          </a:xfrm>
          <a:prstGeom prst="rect">
            <a:avLst/>
          </a:prstGeom>
          <a:noFill/>
          <a:ln>
            <a:noFill/>
          </a:ln>
        </p:spPr>
        <p:txBody>
          <a:bodyPr spcFirstLastPara="1" wrap="square" lIns="0" tIns="0" rIns="0" bIns="0" anchor="t" anchorCtr="0">
            <a:noAutofit/>
          </a:bodyPr>
          <a:lstStyle>
            <a:lvl1pPr marL="457200" lvl="0" indent="-336550" algn="l" rtl="0">
              <a:lnSpc>
                <a:spcPct val="100000"/>
              </a:lnSpc>
              <a:spcBef>
                <a:spcPts val="0"/>
              </a:spcBef>
              <a:spcAft>
                <a:spcPts val="0"/>
              </a:spcAft>
              <a:buSzPts val="1700"/>
              <a:buChar char="●"/>
              <a:defRPr/>
            </a:lvl1pPr>
            <a:lvl2pPr marL="914400" lvl="1" indent="-336550" algn="l" rtl="0">
              <a:lnSpc>
                <a:spcPct val="100000"/>
              </a:lnSpc>
              <a:spcBef>
                <a:spcPts val="0"/>
              </a:spcBef>
              <a:spcAft>
                <a:spcPts val="0"/>
              </a:spcAft>
              <a:buSzPts val="1700"/>
              <a:buChar char="○"/>
              <a:defRPr/>
            </a:lvl2pPr>
            <a:lvl3pPr marL="1371600" lvl="2" indent="-336550" algn="l" rtl="0">
              <a:lnSpc>
                <a:spcPct val="100000"/>
              </a:lnSpc>
              <a:spcBef>
                <a:spcPts val="0"/>
              </a:spcBef>
              <a:spcAft>
                <a:spcPts val="0"/>
              </a:spcAft>
              <a:buSzPts val="1700"/>
              <a:buChar char="■"/>
              <a:defRPr/>
            </a:lvl3pPr>
            <a:lvl4pPr marL="1828800" lvl="3" indent="-336550" algn="l" rtl="0">
              <a:lnSpc>
                <a:spcPct val="100000"/>
              </a:lnSpc>
              <a:spcBef>
                <a:spcPts val="0"/>
              </a:spcBef>
              <a:spcAft>
                <a:spcPts val="0"/>
              </a:spcAft>
              <a:buSzPts val="1700"/>
              <a:buChar char="●"/>
              <a:defRPr/>
            </a:lvl4pPr>
            <a:lvl5pPr marL="2286000" lvl="4" indent="-336550" algn="l" rtl="0">
              <a:lnSpc>
                <a:spcPct val="100000"/>
              </a:lnSpc>
              <a:spcBef>
                <a:spcPts val="0"/>
              </a:spcBef>
              <a:spcAft>
                <a:spcPts val="0"/>
              </a:spcAft>
              <a:buSzPts val="1700"/>
              <a:buChar char="○"/>
              <a:defRPr/>
            </a:lvl5pPr>
            <a:lvl6pPr marL="2743200" lvl="5" indent="-336550" algn="l" rtl="0">
              <a:lnSpc>
                <a:spcPct val="100000"/>
              </a:lnSpc>
              <a:spcBef>
                <a:spcPts val="0"/>
              </a:spcBef>
              <a:spcAft>
                <a:spcPts val="0"/>
              </a:spcAft>
              <a:buSzPts val="1700"/>
              <a:buChar char="■"/>
              <a:defRPr/>
            </a:lvl6pPr>
            <a:lvl7pPr marL="3200400" lvl="6" indent="-336550" algn="l" rtl="0">
              <a:lnSpc>
                <a:spcPct val="100000"/>
              </a:lnSpc>
              <a:spcBef>
                <a:spcPts val="0"/>
              </a:spcBef>
              <a:spcAft>
                <a:spcPts val="0"/>
              </a:spcAft>
              <a:buSzPts val="1700"/>
              <a:buChar char="●"/>
              <a:defRPr/>
            </a:lvl7pPr>
            <a:lvl8pPr marL="3657600" lvl="7" indent="-336550" algn="l" rtl="0">
              <a:lnSpc>
                <a:spcPct val="100000"/>
              </a:lnSpc>
              <a:spcBef>
                <a:spcPts val="0"/>
              </a:spcBef>
              <a:spcAft>
                <a:spcPts val="0"/>
              </a:spcAft>
              <a:buSzPts val="1700"/>
              <a:buChar char="○"/>
              <a:defRPr/>
            </a:lvl8pPr>
            <a:lvl9pPr marL="4114800" lvl="8" indent="-336550" algn="l" rtl="0">
              <a:lnSpc>
                <a:spcPct val="100000"/>
              </a:lnSpc>
              <a:spcBef>
                <a:spcPts val="0"/>
              </a:spcBef>
              <a:spcAft>
                <a:spcPts val="0"/>
              </a:spcAft>
              <a:buSzPts val="1700"/>
              <a:buChar char="■"/>
              <a:defRPr/>
            </a:lvl9pPr>
          </a:lstStyle>
          <a:p>
            <a:endParaRPr/>
          </a:p>
        </p:txBody>
      </p:sp>
      <p:sp>
        <p:nvSpPr>
          <p:cNvPr id="646" name="Google Shape;646;g2dc1e937738_0_571"/>
          <p:cNvSpPr txBox="1"/>
          <p:nvPr/>
        </p:nvSpPr>
        <p:spPr>
          <a:xfrm>
            <a:off x="9919917" y="6425145"/>
            <a:ext cx="1885500" cy="109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Proxima Nova"/>
                <a:ea typeface="Proxima Nova"/>
                <a:cs typeface="Proxima Nova"/>
                <a:sym typeface="Proxima Nova"/>
              </a:rPr>
              <a:t>Proprietary and Confidential</a:t>
            </a:r>
            <a:endParaRPr sz="800" b="0" i="0" u="none" strike="noStrike" cap="none" dirty="0">
              <a:solidFill>
                <a:schemeClr val="dk2"/>
              </a:solidFill>
              <a:latin typeface="Proxima Nova"/>
              <a:ea typeface="Proxima Nova"/>
              <a:cs typeface="Proxima Nova"/>
              <a:sym typeface="Proxima Nova"/>
            </a:endParaRPr>
          </a:p>
        </p:txBody>
      </p:sp>
      <p:pic>
        <p:nvPicPr>
          <p:cNvPr id="647" name="Google Shape;647;g2dc1e937738_0_571"/>
          <p:cNvPicPr preferRelativeResize="0"/>
          <p:nvPr/>
        </p:nvPicPr>
        <p:blipFill rotWithShape="1">
          <a:blip r:embed="rId2">
            <a:alphaModFix/>
          </a:blip>
          <a:srcRect/>
          <a:stretch/>
        </p:blipFill>
        <p:spPr>
          <a:xfrm>
            <a:off x="415604" y="6350744"/>
            <a:ext cx="1036937" cy="258520"/>
          </a:xfrm>
          <a:prstGeom prst="rect">
            <a:avLst/>
          </a:prstGeom>
          <a:noFill/>
          <a:ln>
            <a:noFill/>
          </a:ln>
        </p:spPr>
      </p:pic>
    </p:spTree>
    <p:extLst>
      <p:ext uri="{BB962C8B-B14F-4D97-AF65-F5344CB8AC3E}">
        <p14:creationId xmlns:p14="http://schemas.microsoft.com/office/powerpoint/2010/main" val="339424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6ED8D-A88F-4E51-D3FE-CCBA4A9A4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B2A663-EB4D-2B20-771A-4CA55007D6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F710E1-C6EF-2ECC-EF8D-1C48556D80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B573FF-247D-9536-E82D-0A8664580601}"/>
              </a:ext>
            </a:extLst>
          </p:cNvPr>
          <p:cNvSpPr>
            <a:spLocks noGrp="1"/>
          </p:cNvSpPr>
          <p:nvPr>
            <p:ph type="dt" sz="half" idx="10"/>
          </p:nvPr>
        </p:nvSpPr>
        <p:spPr/>
        <p:txBody>
          <a:bodyPr/>
          <a:lstStyle/>
          <a:p>
            <a:fld id="{41DE6DA8-57D9-45A8-AC67-84603C8E89B9}" type="datetimeFigureOut">
              <a:rPr lang="en-US" smtClean="0"/>
              <a:t>9/26/2024</a:t>
            </a:fld>
            <a:endParaRPr lang="en-US" dirty="0"/>
          </a:p>
        </p:txBody>
      </p:sp>
      <p:sp>
        <p:nvSpPr>
          <p:cNvPr id="6" name="Footer Placeholder 5">
            <a:extLst>
              <a:ext uri="{FF2B5EF4-FFF2-40B4-BE49-F238E27FC236}">
                <a16:creationId xmlns:a16="http://schemas.microsoft.com/office/drawing/2014/main" id="{E6333876-00DB-70D2-3D34-4FA0AE55AD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59A851-6ADC-ED58-D9CB-E8CA1CD702F2}"/>
              </a:ext>
            </a:extLst>
          </p:cNvPr>
          <p:cNvSpPr>
            <a:spLocks noGrp="1"/>
          </p:cNvSpPr>
          <p:nvPr>
            <p:ph type="sldNum" sz="quarter" idx="12"/>
          </p:nvPr>
        </p:nvSpPr>
        <p:spPr/>
        <p:txBody>
          <a:bodyPr/>
          <a:lstStyle/>
          <a:p>
            <a:fld id="{5CE705A1-B843-4485-957D-4130EE5909C5}" type="slidenum">
              <a:rPr lang="en-US" smtClean="0"/>
              <a:t>‹#›</a:t>
            </a:fld>
            <a:endParaRPr lang="en-US" dirty="0"/>
          </a:p>
        </p:txBody>
      </p:sp>
    </p:spTree>
    <p:extLst>
      <p:ext uri="{BB962C8B-B14F-4D97-AF65-F5344CB8AC3E}">
        <p14:creationId xmlns:p14="http://schemas.microsoft.com/office/powerpoint/2010/main" val="24491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6000-F677-4F46-9EF8-11FEBED7A2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393C33-2AA0-0B86-8322-C175EF9E3D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AD71D8-1C39-3CA1-BEC4-08E0C20520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C0371D-7D1E-7507-BC2D-4CADEF053A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CED796-510F-4819-1DA9-67A256F644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392E51-CBCF-4F38-2265-D1F0B4354065}"/>
              </a:ext>
            </a:extLst>
          </p:cNvPr>
          <p:cNvSpPr>
            <a:spLocks noGrp="1"/>
          </p:cNvSpPr>
          <p:nvPr>
            <p:ph type="dt" sz="half" idx="10"/>
          </p:nvPr>
        </p:nvSpPr>
        <p:spPr/>
        <p:txBody>
          <a:bodyPr/>
          <a:lstStyle/>
          <a:p>
            <a:fld id="{41DE6DA8-57D9-45A8-AC67-84603C8E89B9}" type="datetimeFigureOut">
              <a:rPr lang="en-US" smtClean="0"/>
              <a:t>9/26/2024</a:t>
            </a:fld>
            <a:endParaRPr lang="en-US" dirty="0"/>
          </a:p>
        </p:txBody>
      </p:sp>
      <p:sp>
        <p:nvSpPr>
          <p:cNvPr id="8" name="Footer Placeholder 7">
            <a:extLst>
              <a:ext uri="{FF2B5EF4-FFF2-40B4-BE49-F238E27FC236}">
                <a16:creationId xmlns:a16="http://schemas.microsoft.com/office/drawing/2014/main" id="{EA39D572-1F6B-7869-C82F-154A19AF372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5E36FD0-61FB-7F9F-F84B-69A2F42B6444}"/>
              </a:ext>
            </a:extLst>
          </p:cNvPr>
          <p:cNvSpPr>
            <a:spLocks noGrp="1"/>
          </p:cNvSpPr>
          <p:nvPr>
            <p:ph type="sldNum" sz="quarter" idx="12"/>
          </p:nvPr>
        </p:nvSpPr>
        <p:spPr/>
        <p:txBody>
          <a:bodyPr/>
          <a:lstStyle/>
          <a:p>
            <a:fld id="{5CE705A1-B843-4485-957D-4130EE5909C5}" type="slidenum">
              <a:rPr lang="en-US" smtClean="0"/>
              <a:t>‹#›</a:t>
            </a:fld>
            <a:endParaRPr lang="en-US" dirty="0"/>
          </a:p>
        </p:txBody>
      </p:sp>
    </p:spTree>
    <p:extLst>
      <p:ext uri="{BB962C8B-B14F-4D97-AF65-F5344CB8AC3E}">
        <p14:creationId xmlns:p14="http://schemas.microsoft.com/office/powerpoint/2010/main" val="1599272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DAA98-84B7-3667-42BB-18F490112F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C8F33D-7B61-9FA8-C2CA-A493C42C2202}"/>
              </a:ext>
            </a:extLst>
          </p:cNvPr>
          <p:cNvSpPr>
            <a:spLocks noGrp="1"/>
          </p:cNvSpPr>
          <p:nvPr>
            <p:ph type="dt" sz="half" idx="10"/>
          </p:nvPr>
        </p:nvSpPr>
        <p:spPr/>
        <p:txBody>
          <a:bodyPr/>
          <a:lstStyle/>
          <a:p>
            <a:fld id="{41DE6DA8-57D9-45A8-AC67-84603C8E89B9}" type="datetimeFigureOut">
              <a:rPr lang="en-US" smtClean="0"/>
              <a:t>9/26/2024</a:t>
            </a:fld>
            <a:endParaRPr lang="en-US" dirty="0"/>
          </a:p>
        </p:txBody>
      </p:sp>
      <p:sp>
        <p:nvSpPr>
          <p:cNvPr id="4" name="Footer Placeholder 3">
            <a:extLst>
              <a:ext uri="{FF2B5EF4-FFF2-40B4-BE49-F238E27FC236}">
                <a16:creationId xmlns:a16="http://schemas.microsoft.com/office/drawing/2014/main" id="{27903B9B-034F-0FAD-3600-8F48117B1CD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D3601C-2FF2-CCED-68D2-1BA0AC3FA107}"/>
              </a:ext>
            </a:extLst>
          </p:cNvPr>
          <p:cNvSpPr>
            <a:spLocks noGrp="1"/>
          </p:cNvSpPr>
          <p:nvPr>
            <p:ph type="sldNum" sz="quarter" idx="12"/>
          </p:nvPr>
        </p:nvSpPr>
        <p:spPr/>
        <p:txBody>
          <a:bodyPr/>
          <a:lstStyle/>
          <a:p>
            <a:fld id="{5CE705A1-B843-4485-957D-4130EE5909C5}" type="slidenum">
              <a:rPr lang="en-US" smtClean="0"/>
              <a:t>‹#›</a:t>
            </a:fld>
            <a:endParaRPr lang="en-US" dirty="0"/>
          </a:p>
        </p:txBody>
      </p:sp>
    </p:spTree>
    <p:extLst>
      <p:ext uri="{BB962C8B-B14F-4D97-AF65-F5344CB8AC3E}">
        <p14:creationId xmlns:p14="http://schemas.microsoft.com/office/powerpoint/2010/main" val="358074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DEE42E-03B5-F01E-407E-0D79A1328996}"/>
              </a:ext>
            </a:extLst>
          </p:cNvPr>
          <p:cNvSpPr>
            <a:spLocks noGrp="1"/>
          </p:cNvSpPr>
          <p:nvPr>
            <p:ph type="dt" sz="half" idx="10"/>
          </p:nvPr>
        </p:nvSpPr>
        <p:spPr/>
        <p:txBody>
          <a:bodyPr/>
          <a:lstStyle/>
          <a:p>
            <a:fld id="{41DE6DA8-57D9-45A8-AC67-84603C8E89B9}" type="datetimeFigureOut">
              <a:rPr lang="en-US" smtClean="0"/>
              <a:t>9/26/2024</a:t>
            </a:fld>
            <a:endParaRPr lang="en-US" dirty="0"/>
          </a:p>
        </p:txBody>
      </p:sp>
      <p:sp>
        <p:nvSpPr>
          <p:cNvPr id="3" name="Footer Placeholder 2">
            <a:extLst>
              <a:ext uri="{FF2B5EF4-FFF2-40B4-BE49-F238E27FC236}">
                <a16:creationId xmlns:a16="http://schemas.microsoft.com/office/drawing/2014/main" id="{C6D42E54-160E-C422-EC0A-B3B3D104B74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42F7FCB-F441-B6B0-19FB-5814CB2D4D39}"/>
              </a:ext>
            </a:extLst>
          </p:cNvPr>
          <p:cNvSpPr>
            <a:spLocks noGrp="1"/>
          </p:cNvSpPr>
          <p:nvPr>
            <p:ph type="sldNum" sz="quarter" idx="12"/>
          </p:nvPr>
        </p:nvSpPr>
        <p:spPr/>
        <p:txBody>
          <a:bodyPr/>
          <a:lstStyle/>
          <a:p>
            <a:fld id="{5CE705A1-B843-4485-957D-4130EE5909C5}" type="slidenum">
              <a:rPr lang="en-US" smtClean="0"/>
              <a:t>‹#›</a:t>
            </a:fld>
            <a:endParaRPr lang="en-US" dirty="0"/>
          </a:p>
        </p:txBody>
      </p:sp>
    </p:spTree>
    <p:extLst>
      <p:ext uri="{BB962C8B-B14F-4D97-AF65-F5344CB8AC3E}">
        <p14:creationId xmlns:p14="http://schemas.microsoft.com/office/powerpoint/2010/main" val="210535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620A-0A6E-C8D5-56A1-B4620E94B3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3A6621-1F33-64A2-AA2A-44DC08838F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BBFD15-5361-4CBC-3F42-5BA0FEC44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F80B8-B59B-A1C9-1DD5-40BD579FA15B}"/>
              </a:ext>
            </a:extLst>
          </p:cNvPr>
          <p:cNvSpPr>
            <a:spLocks noGrp="1"/>
          </p:cNvSpPr>
          <p:nvPr>
            <p:ph type="dt" sz="half" idx="10"/>
          </p:nvPr>
        </p:nvSpPr>
        <p:spPr/>
        <p:txBody>
          <a:bodyPr/>
          <a:lstStyle/>
          <a:p>
            <a:fld id="{41DE6DA8-57D9-45A8-AC67-84603C8E89B9}" type="datetimeFigureOut">
              <a:rPr lang="en-US" smtClean="0"/>
              <a:t>9/26/2024</a:t>
            </a:fld>
            <a:endParaRPr lang="en-US" dirty="0"/>
          </a:p>
        </p:txBody>
      </p:sp>
      <p:sp>
        <p:nvSpPr>
          <p:cNvPr id="6" name="Footer Placeholder 5">
            <a:extLst>
              <a:ext uri="{FF2B5EF4-FFF2-40B4-BE49-F238E27FC236}">
                <a16:creationId xmlns:a16="http://schemas.microsoft.com/office/drawing/2014/main" id="{88B2AD65-90F2-4334-C8A5-DCCE433459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3C022A-ABEC-E1AB-4B0A-F71742C00B9B}"/>
              </a:ext>
            </a:extLst>
          </p:cNvPr>
          <p:cNvSpPr>
            <a:spLocks noGrp="1"/>
          </p:cNvSpPr>
          <p:nvPr>
            <p:ph type="sldNum" sz="quarter" idx="12"/>
          </p:nvPr>
        </p:nvSpPr>
        <p:spPr/>
        <p:txBody>
          <a:bodyPr/>
          <a:lstStyle/>
          <a:p>
            <a:fld id="{5CE705A1-B843-4485-957D-4130EE5909C5}" type="slidenum">
              <a:rPr lang="en-US" smtClean="0"/>
              <a:t>‹#›</a:t>
            </a:fld>
            <a:endParaRPr lang="en-US" dirty="0"/>
          </a:p>
        </p:txBody>
      </p:sp>
    </p:spTree>
    <p:extLst>
      <p:ext uri="{BB962C8B-B14F-4D97-AF65-F5344CB8AC3E}">
        <p14:creationId xmlns:p14="http://schemas.microsoft.com/office/powerpoint/2010/main" val="426280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27CD3-8A6F-5CAD-F944-49142FFA6E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58461B-5DEA-0DD8-F1A0-44E2F96A36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144C10F-5C08-DAC8-32DF-E23F25C55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AB7F04-925B-15FC-9631-51A81C9553FE}"/>
              </a:ext>
            </a:extLst>
          </p:cNvPr>
          <p:cNvSpPr>
            <a:spLocks noGrp="1"/>
          </p:cNvSpPr>
          <p:nvPr>
            <p:ph type="dt" sz="half" idx="10"/>
          </p:nvPr>
        </p:nvSpPr>
        <p:spPr/>
        <p:txBody>
          <a:bodyPr/>
          <a:lstStyle/>
          <a:p>
            <a:fld id="{41DE6DA8-57D9-45A8-AC67-84603C8E89B9}" type="datetimeFigureOut">
              <a:rPr lang="en-US" smtClean="0"/>
              <a:t>9/26/2024</a:t>
            </a:fld>
            <a:endParaRPr lang="en-US" dirty="0"/>
          </a:p>
        </p:txBody>
      </p:sp>
      <p:sp>
        <p:nvSpPr>
          <p:cNvPr id="6" name="Footer Placeholder 5">
            <a:extLst>
              <a:ext uri="{FF2B5EF4-FFF2-40B4-BE49-F238E27FC236}">
                <a16:creationId xmlns:a16="http://schemas.microsoft.com/office/drawing/2014/main" id="{63EDDB3E-DA33-5584-1A1C-F54AD93D75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856B36-3A63-65C6-2659-CE5CE4C5D9B4}"/>
              </a:ext>
            </a:extLst>
          </p:cNvPr>
          <p:cNvSpPr>
            <a:spLocks noGrp="1"/>
          </p:cNvSpPr>
          <p:nvPr>
            <p:ph type="sldNum" sz="quarter" idx="12"/>
          </p:nvPr>
        </p:nvSpPr>
        <p:spPr/>
        <p:txBody>
          <a:bodyPr/>
          <a:lstStyle/>
          <a:p>
            <a:fld id="{5CE705A1-B843-4485-957D-4130EE5909C5}" type="slidenum">
              <a:rPr lang="en-US" smtClean="0"/>
              <a:t>‹#›</a:t>
            </a:fld>
            <a:endParaRPr lang="en-US" dirty="0"/>
          </a:p>
        </p:txBody>
      </p:sp>
    </p:spTree>
    <p:extLst>
      <p:ext uri="{BB962C8B-B14F-4D97-AF65-F5344CB8AC3E}">
        <p14:creationId xmlns:p14="http://schemas.microsoft.com/office/powerpoint/2010/main" val="275366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7394DB-D8D5-B3B5-C1B8-538B5C9FB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E77DC3-7302-B344-C880-2478AC2D2E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A3D94-2E47-ECD2-C898-F223D67CD8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DE6DA8-57D9-45A8-AC67-84603C8E89B9}" type="datetimeFigureOut">
              <a:rPr lang="en-US" smtClean="0"/>
              <a:t>9/26/2024</a:t>
            </a:fld>
            <a:endParaRPr lang="en-US" dirty="0"/>
          </a:p>
        </p:txBody>
      </p:sp>
      <p:sp>
        <p:nvSpPr>
          <p:cNvPr id="5" name="Footer Placeholder 4">
            <a:extLst>
              <a:ext uri="{FF2B5EF4-FFF2-40B4-BE49-F238E27FC236}">
                <a16:creationId xmlns:a16="http://schemas.microsoft.com/office/drawing/2014/main" id="{2EB9BCA0-D3CE-09EB-6D74-4B0CBBA8C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9774ECF-9B38-ECA0-8826-5B1BA51CA5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E705A1-B843-4485-957D-4130EE5909C5}" type="slidenum">
              <a:rPr lang="en-US" smtClean="0"/>
              <a:t>‹#›</a:t>
            </a:fld>
            <a:endParaRPr lang="en-US" dirty="0"/>
          </a:p>
        </p:txBody>
      </p:sp>
    </p:spTree>
    <p:extLst>
      <p:ext uri="{BB962C8B-B14F-4D97-AF65-F5344CB8AC3E}">
        <p14:creationId xmlns:p14="http://schemas.microsoft.com/office/powerpoint/2010/main" val="3048721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5"/>
        <p:cNvGrpSpPr/>
        <p:nvPr/>
      </p:nvGrpSpPr>
      <p:grpSpPr>
        <a:xfrm>
          <a:off x="0" y="0"/>
          <a:ext cx="0" cy="0"/>
          <a:chOff x="0" y="0"/>
          <a:chExt cx="0" cy="0"/>
        </a:xfrm>
      </p:grpSpPr>
      <p:sp>
        <p:nvSpPr>
          <p:cNvPr id="506" name="Google Shape;506;g2dc1e937738_0_435"/>
          <p:cNvSpPr txBox="1">
            <a:spLocks noGrp="1"/>
          </p:cNvSpPr>
          <p:nvPr>
            <p:ph type="title"/>
          </p:nvPr>
        </p:nvSpPr>
        <p:spPr>
          <a:xfrm>
            <a:off x="761996" y="761992"/>
            <a:ext cx="11360700" cy="7635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700"/>
              <a:buFont typeface="Proxima Nova Extrabold"/>
              <a:buNone/>
              <a:defRPr sz="3700" b="0" i="0" u="none" strike="noStrike" cap="none">
                <a:solidFill>
                  <a:schemeClr val="dk1"/>
                </a:solidFill>
                <a:latin typeface="Proxima Nova Extrabold"/>
                <a:ea typeface="Proxima Nova Extrabold"/>
                <a:cs typeface="Proxima Nova Extrabold"/>
                <a:sym typeface="Proxima Nova Extrabold"/>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507" name="Google Shape;507;g2dc1e937738_0_435"/>
          <p:cNvSpPr txBox="1">
            <a:spLocks noGrp="1"/>
          </p:cNvSpPr>
          <p:nvPr>
            <p:ph type="body" idx="1"/>
          </p:nvPr>
        </p:nvSpPr>
        <p:spPr>
          <a:xfrm>
            <a:off x="772979" y="1639645"/>
            <a:ext cx="5258400" cy="4452300"/>
          </a:xfrm>
          <a:prstGeom prst="rect">
            <a:avLst/>
          </a:prstGeom>
          <a:noFill/>
          <a:ln>
            <a:noFill/>
          </a:ln>
        </p:spPr>
        <p:txBody>
          <a:bodyPr spcFirstLastPara="1" wrap="square" lIns="0" tIns="0" rIns="0" bIns="0" anchor="t" anchorCtr="0">
            <a:noAutofit/>
          </a:bodyPr>
          <a:lstStyle>
            <a:lvl1pPr marL="457200" marR="0" lvl="0" indent="-336550" algn="l" rtl="0">
              <a:lnSpc>
                <a:spcPct val="100000"/>
              </a:lnSpc>
              <a:spcBef>
                <a:spcPts val="0"/>
              </a:spcBef>
              <a:spcAft>
                <a:spcPts val="0"/>
              </a:spcAft>
              <a:buClr>
                <a:schemeClr val="dk1"/>
              </a:buClr>
              <a:buSzPts val="1700"/>
              <a:buFont typeface="Proxima Nova"/>
              <a:buChar char="●"/>
              <a:defRPr sz="1700" b="0" i="0" u="none" strike="noStrike" cap="none">
                <a:solidFill>
                  <a:schemeClr val="dk1"/>
                </a:solidFill>
                <a:latin typeface="Proxima Nova"/>
                <a:ea typeface="Proxima Nova"/>
                <a:cs typeface="Proxima Nova"/>
                <a:sym typeface="Proxima Nova"/>
              </a:defRPr>
            </a:lvl1pPr>
            <a:lvl2pPr marL="914400" marR="0" lvl="1" indent="-336550" algn="l" rtl="0">
              <a:lnSpc>
                <a:spcPct val="100000"/>
              </a:lnSpc>
              <a:spcBef>
                <a:spcPts val="0"/>
              </a:spcBef>
              <a:spcAft>
                <a:spcPts val="0"/>
              </a:spcAft>
              <a:buClr>
                <a:schemeClr val="dk1"/>
              </a:buClr>
              <a:buSzPts val="1700"/>
              <a:buFont typeface="Proxima Nova"/>
              <a:buChar char="○"/>
              <a:defRPr sz="1700" b="0" i="0" u="none" strike="noStrike" cap="none">
                <a:solidFill>
                  <a:schemeClr val="dk1"/>
                </a:solidFill>
                <a:latin typeface="Proxima Nova"/>
                <a:ea typeface="Proxima Nova"/>
                <a:cs typeface="Proxima Nova"/>
                <a:sym typeface="Proxima Nova"/>
              </a:defRPr>
            </a:lvl2pPr>
            <a:lvl3pPr marL="1371600" marR="0" lvl="2" indent="-336550" algn="l" rtl="0">
              <a:lnSpc>
                <a:spcPct val="100000"/>
              </a:lnSpc>
              <a:spcBef>
                <a:spcPts val="0"/>
              </a:spcBef>
              <a:spcAft>
                <a:spcPts val="0"/>
              </a:spcAft>
              <a:buClr>
                <a:schemeClr val="dk1"/>
              </a:buClr>
              <a:buSzPts val="1700"/>
              <a:buFont typeface="Proxima Nova"/>
              <a:buChar char="■"/>
              <a:defRPr sz="1700" b="0" i="0" u="none" strike="noStrike" cap="none">
                <a:solidFill>
                  <a:schemeClr val="dk1"/>
                </a:solidFill>
                <a:latin typeface="Proxima Nova"/>
                <a:ea typeface="Proxima Nova"/>
                <a:cs typeface="Proxima Nova"/>
                <a:sym typeface="Proxima Nova"/>
              </a:defRPr>
            </a:lvl3pPr>
            <a:lvl4pPr marL="1828800" marR="0" lvl="3" indent="-336550" algn="l" rtl="0">
              <a:lnSpc>
                <a:spcPct val="100000"/>
              </a:lnSpc>
              <a:spcBef>
                <a:spcPts val="0"/>
              </a:spcBef>
              <a:spcAft>
                <a:spcPts val="0"/>
              </a:spcAft>
              <a:buClr>
                <a:schemeClr val="dk1"/>
              </a:buClr>
              <a:buSzPts val="1700"/>
              <a:buFont typeface="Proxima Nova"/>
              <a:buChar char="●"/>
              <a:defRPr sz="1700" b="0" i="0" u="none" strike="noStrike" cap="none">
                <a:solidFill>
                  <a:schemeClr val="dk1"/>
                </a:solidFill>
                <a:latin typeface="Proxima Nova"/>
                <a:ea typeface="Proxima Nova"/>
                <a:cs typeface="Proxima Nova"/>
                <a:sym typeface="Proxima Nova"/>
              </a:defRPr>
            </a:lvl4pPr>
            <a:lvl5pPr marL="2286000" marR="0" lvl="4" indent="-336550" algn="l" rtl="0">
              <a:lnSpc>
                <a:spcPct val="100000"/>
              </a:lnSpc>
              <a:spcBef>
                <a:spcPts val="0"/>
              </a:spcBef>
              <a:spcAft>
                <a:spcPts val="0"/>
              </a:spcAft>
              <a:buClr>
                <a:schemeClr val="dk1"/>
              </a:buClr>
              <a:buSzPts val="1700"/>
              <a:buFont typeface="Proxima Nova"/>
              <a:buChar char="○"/>
              <a:defRPr sz="1700" b="0" i="0" u="none" strike="noStrike" cap="none">
                <a:solidFill>
                  <a:schemeClr val="dk1"/>
                </a:solidFill>
                <a:latin typeface="Proxima Nova"/>
                <a:ea typeface="Proxima Nova"/>
                <a:cs typeface="Proxima Nova"/>
                <a:sym typeface="Proxima Nova"/>
              </a:defRPr>
            </a:lvl5pPr>
            <a:lvl6pPr marL="2743200" marR="0" lvl="5" indent="-336550" algn="l" rtl="0">
              <a:lnSpc>
                <a:spcPct val="100000"/>
              </a:lnSpc>
              <a:spcBef>
                <a:spcPts val="0"/>
              </a:spcBef>
              <a:spcAft>
                <a:spcPts val="0"/>
              </a:spcAft>
              <a:buClr>
                <a:schemeClr val="dk1"/>
              </a:buClr>
              <a:buSzPts val="1700"/>
              <a:buFont typeface="Proxima Nova"/>
              <a:buChar char="■"/>
              <a:defRPr sz="1700" b="0" i="0" u="none" strike="noStrike" cap="none">
                <a:solidFill>
                  <a:schemeClr val="dk1"/>
                </a:solidFill>
                <a:latin typeface="Proxima Nova"/>
                <a:ea typeface="Proxima Nova"/>
                <a:cs typeface="Proxima Nova"/>
                <a:sym typeface="Proxima Nova"/>
              </a:defRPr>
            </a:lvl6pPr>
            <a:lvl7pPr marL="3200400" marR="0" lvl="6" indent="-336550" algn="l" rtl="0">
              <a:lnSpc>
                <a:spcPct val="100000"/>
              </a:lnSpc>
              <a:spcBef>
                <a:spcPts val="0"/>
              </a:spcBef>
              <a:spcAft>
                <a:spcPts val="0"/>
              </a:spcAft>
              <a:buClr>
                <a:schemeClr val="dk1"/>
              </a:buClr>
              <a:buSzPts val="1700"/>
              <a:buFont typeface="Proxima Nova"/>
              <a:buChar char="●"/>
              <a:defRPr sz="1700" b="0" i="0" u="none" strike="noStrike" cap="none">
                <a:solidFill>
                  <a:schemeClr val="dk1"/>
                </a:solidFill>
                <a:latin typeface="Proxima Nova"/>
                <a:ea typeface="Proxima Nova"/>
                <a:cs typeface="Proxima Nova"/>
                <a:sym typeface="Proxima Nova"/>
              </a:defRPr>
            </a:lvl7pPr>
            <a:lvl8pPr marL="3657600" marR="0" lvl="7" indent="-336550" algn="l" rtl="0">
              <a:lnSpc>
                <a:spcPct val="100000"/>
              </a:lnSpc>
              <a:spcBef>
                <a:spcPts val="0"/>
              </a:spcBef>
              <a:spcAft>
                <a:spcPts val="0"/>
              </a:spcAft>
              <a:buClr>
                <a:schemeClr val="dk1"/>
              </a:buClr>
              <a:buSzPts val="1700"/>
              <a:buFont typeface="Proxima Nova"/>
              <a:buChar char="○"/>
              <a:defRPr sz="1700" b="0" i="0" u="none" strike="noStrike" cap="none">
                <a:solidFill>
                  <a:schemeClr val="dk1"/>
                </a:solidFill>
                <a:latin typeface="Proxima Nova"/>
                <a:ea typeface="Proxima Nova"/>
                <a:cs typeface="Proxima Nova"/>
                <a:sym typeface="Proxima Nova"/>
              </a:defRPr>
            </a:lvl8pPr>
            <a:lvl9pPr marL="4114800" marR="0" lvl="8" indent="-336550" algn="l" rtl="0">
              <a:lnSpc>
                <a:spcPct val="100000"/>
              </a:lnSpc>
              <a:spcBef>
                <a:spcPts val="0"/>
              </a:spcBef>
              <a:spcAft>
                <a:spcPts val="0"/>
              </a:spcAft>
              <a:buClr>
                <a:schemeClr val="dk1"/>
              </a:buClr>
              <a:buSzPts val="1700"/>
              <a:buFont typeface="Proxima Nova"/>
              <a:buChar char="■"/>
              <a:defRPr sz="1700" b="0" i="0" u="none" strike="noStrike" cap="none">
                <a:solidFill>
                  <a:schemeClr val="dk1"/>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4132616656"/>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EA4335"/>
          </p15:clr>
        </p15:guide>
        <p15:guide id="2" pos="3840">
          <p15:clr>
            <a:srgbClr val="EA4335"/>
          </p15:clr>
        </p15:guide>
        <p15:guide id="3" orient="horz" pos="480">
          <p15:clr>
            <a:srgbClr val="EA4335"/>
          </p15:clr>
        </p15:guide>
        <p15:guide id="4" orient="horz" pos="3837">
          <p15:clr>
            <a:srgbClr val="EA4335"/>
          </p15:clr>
        </p15:guide>
        <p15:guide id="5" pos="480">
          <p15:clr>
            <a:srgbClr val="EA4335"/>
          </p15:clr>
        </p15:guide>
        <p15:guide id="6" pos="7200">
          <p15:clr>
            <a:srgbClr val="EA4335"/>
          </p15:clr>
        </p15:guide>
        <p15:guide id="7" pos="720">
          <p15:clr>
            <a:srgbClr val="EA4335"/>
          </p15:clr>
        </p15:guide>
        <p15:guide id="8" pos="696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3.sv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seferovichm@healthshareoregon.org" TargetMode="External"/><Relationship Id="rId7" Type="http://schemas.openxmlformats.org/officeDocument/2006/relationships/hyperlink" Target="mailto:liz@ohlc.org" TargetMode="External"/><Relationship Id="rId12"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Jennifer.Gustafson@allcarehealth.com" TargetMode="External"/><Relationship Id="rId11" Type="http://schemas.openxmlformats.org/officeDocument/2006/relationships/image" Target="../media/image10.png"/><Relationship Id="rId5" Type="http://schemas.openxmlformats.org/officeDocument/2006/relationships/hyperlink" Target="mailto:cara.kangas@211info.org" TargetMode="External"/><Relationship Id="rId10" Type="http://schemas.openxmlformats.org/officeDocument/2006/relationships/image" Target="../media/image8.png"/><Relationship Id="rId4" Type="http://schemas.openxmlformats.org/officeDocument/2006/relationships/hyperlink" Target="mailto:Leslie.Neugebauer@pacificsource.com" TargetMode="Externa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jpg"/><Relationship Id="rId18" Type="http://schemas.openxmlformats.org/officeDocument/2006/relationships/image" Target="../media/image26.png"/><Relationship Id="rId3" Type="http://schemas.openxmlformats.org/officeDocument/2006/relationships/image" Target="../media/image12.jpg"/><Relationship Id="rId21"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8.png"/><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png"/><Relationship Id="rId20" Type="http://schemas.openxmlformats.org/officeDocument/2006/relationships/image" Target="../media/image28.jp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11.png"/><Relationship Id="rId5" Type="http://schemas.openxmlformats.org/officeDocument/2006/relationships/image" Target="../media/image16.png"/><Relationship Id="rId15" Type="http://schemas.openxmlformats.org/officeDocument/2006/relationships/image" Target="../media/image23.png"/><Relationship Id="rId10" Type="http://schemas.openxmlformats.org/officeDocument/2006/relationships/image" Target="../media/image20.png"/><Relationship Id="rId19" Type="http://schemas.openxmlformats.org/officeDocument/2006/relationships/image" Target="../media/image27.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1319-7645-1A45-8A5D-7F92334784BA}"/>
              </a:ext>
            </a:extLst>
          </p:cNvPr>
          <p:cNvSpPr>
            <a:spLocks noGrp="1"/>
          </p:cNvSpPr>
          <p:nvPr>
            <p:ph type="ctrTitle"/>
          </p:nvPr>
        </p:nvSpPr>
        <p:spPr>
          <a:xfrm>
            <a:off x="838199" y="1320127"/>
            <a:ext cx="5594132" cy="3045396"/>
          </a:xfrm>
        </p:spPr>
        <p:txBody>
          <a:bodyPr anchor="t">
            <a:normAutofit/>
          </a:bodyPr>
          <a:lstStyle/>
          <a:p>
            <a:pPr algn="l">
              <a:lnSpc>
                <a:spcPts val="3120"/>
              </a:lnSpc>
            </a:pPr>
            <a:r>
              <a:rPr lang="en-US" sz="2800" dirty="0">
                <a:effectLst/>
                <a:latin typeface="Orbikular" panose="02020503080400000000" pitchFamily="18" charset="0"/>
                <a:ea typeface="Aptos" panose="020B0004020202020204" pitchFamily="34" charset="0"/>
                <a:cs typeface="Times New Roman" panose="02020603050405020304" pitchFamily="18" charset="0"/>
              </a:rPr>
              <a:t>Early learnings from the use of Community Information Exchange (CIE) for implementation of the Health-Related Social Needs (HRSN) Medicaid Waiver Benefit</a:t>
            </a:r>
            <a:endParaRPr lang="en-US" sz="2800" dirty="0">
              <a:latin typeface="Orbikular" panose="02020503080400000000" pitchFamily="18" charset="0"/>
            </a:endParaRPr>
          </a:p>
        </p:txBody>
      </p:sp>
      <p:sp>
        <p:nvSpPr>
          <p:cNvPr id="3" name="Subtitle 2">
            <a:extLst>
              <a:ext uri="{FF2B5EF4-FFF2-40B4-BE49-F238E27FC236}">
                <a16:creationId xmlns:a16="http://schemas.microsoft.com/office/drawing/2014/main" id="{B1C2F685-4F5E-4654-2678-D15E991AEC97}"/>
              </a:ext>
            </a:extLst>
          </p:cNvPr>
          <p:cNvSpPr>
            <a:spLocks noGrp="1"/>
          </p:cNvSpPr>
          <p:nvPr>
            <p:ph type="subTitle" idx="1"/>
          </p:nvPr>
        </p:nvSpPr>
        <p:spPr>
          <a:xfrm>
            <a:off x="838200" y="4536602"/>
            <a:ext cx="5257800" cy="1374549"/>
          </a:xfrm>
        </p:spPr>
        <p:txBody>
          <a:bodyPr anchor="ctr">
            <a:normAutofit/>
          </a:bodyPr>
          <a:lstStyle/>
          <a:p>
            <a:pPr algn="l"/>
            <a:r>
              <a:rPr lang="en-US" sz="2000" dirty="0">
                <a:latin typeface="Modern Era" panose="02000000000000000000" pitchFamily="50" charset="0"/>
              </a:rPr>
              <a:t>CCO Oregon Conference</a:t>
            </a:r>
          </a:p>
          <a:p>
            <a:pPr algn="l"/>
            <a:r>
              <a:rPr lang="en-US" sz="2000" dirty="0">
                <a:latin typeface="Modern Era" panose="02000000000000000000" pitchFamily="50" charset="0"/>
              </a:rPr>
              <a:t>October 2, 2024</a:t>
            </a:r>
          </a:p>
        </p:txBody>
      </p:sp>
      <p:pic>
        <p:nvPicPr>
          <p:cNvPr id="6" name="Google Shape;1091;g2dc1e937738_0_374">
            <a:extLst>
              <a:ext uri="{FF2B5EF4-FFF2-40B4-BE49-F238E27FC236}">
                <a16:creationId xmlns:a16="http://schemas.microsoft.com/office/drawing/2014/main" id="{D44E0EB3-2516-991A-E291-5CBCD5A70146}"/>
              </a:ext>
            </a:extLst>
          </p:cNvPr>
          <p:cNvPicPr preferRelativeResize="0"/>
          <p:nvPr/>
        </p:nvPicPr>
        <p:blipFill rotWithShape="1">
          <a:blip r:embed="rId3"/>
          <a:stretch/>
        </p:blipFill>
        <p:spPr>
          <a:xfrm>
            <a:off x="8585158" y="3252355"/>
            <a:ext cx="2857881" cy="896451"/>
          </a:xfrm>
          <a:prstGeom prst="rect">
            <a:avLst/>
          </a:prstGeom>
          <a:noFill/>
        </p:spPr>
      </p:pic>
      <p:pic>
        <p:nvPicPr>
          <p:cNvPr id="4" name="Google Shape;1086;g2dc1e937738_0_374">
            <a:extLst>
              <a:ext uri="{FF2B5EF4-FFF2-40B4-BE49-F238E27FC236}">
                <a16:creationId xmlns:a16="http://schemas.microsoft.com/office/drawing/2014/main" id="{39F35A9D-B5B7-0D97-9F6D-8A2E23350981}"/>
              </a:ext>
            </a:extLst>
          </p:cNvPr>
          <p:cNvPicPr preferRelativeResize="0"/>
          <p:nvPr/>
        </p:nvPicPr>
        <p:blipFill rotWithShape="1">
          <a:blip r:embed="rId4"/>
          <a:stretch/>
        </p:blipFill>
        <p:spPr>
          <a:xfrm>
            <a:off x="8495918" y="4875845"/>
            <a:ext cx="2857882" cy="426352"/>
          </a:xfrm>
          <a:prstGeom prst="rect">
            <a:avLst/>
          </a:prstGeom>
          <a:noFill/>
        </p:spPr>
      </p:pic>
      <p:pic>
        <p:nvPicPr>
          <p:cNvPr id="8" name="Google Shape;1101;g2dc1e937738_0_374">
            <a:extLst>
              <a:ext uri="{FF2B5EF4-FFF2-40B4-BE49-F238E27FC236}">
                <a16:creationId xmlns:a16="http://schemas.microsoft.com/office/drawing/2014/main" id="{13B091ED-FE09-8162-0E81-E47BEAC9E663}"/>
              </a:ext>
            </a:extLst>
          </p:cNvPr>
          <p:cNvPicPr preferRelativeResize="0"/>
          <p:nvPr/>
        </p:nvPicPr>
        <p:blipFill>
          <a:blip r:embed="rId5"/>
          <a:stretch>
            <a:fillRect/>
          </a:stretch>
        </p:blipFill>
        <p:spPr>
          <a:xfrm>
            <a:off x="8495918" y="5911151"/>
            <a:ext cx="2780513" cy="654464"/>
          </a:xfrm>
          <a:prstGeom prst="rect">
            <a:avLst/>
          </a:prstGeom>
          <a:noFill/>
        </p:spPr>
      </p:pic>
      <p:grpSp>
        <p:nvGrpSpPr>
          <p:cNvPr id="13" name="Group 12">
            <a:extLst>
              <a:ext uri="{FF2B5EF4-FFF2-40B4-BE49-F238E27FC236}">
                <a16:creationId xmlns:a16="http://schemas.microsoft.com/office/drawing/2014/main" id="{A3440FE8-59C1-781D-CE2A-89F1941848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8688506" y="3353096"/>
            <a:ext cx="6886450" cy="123364"/>
            <a:chOff x="1" y="6737460"/>
            <a:chExt cx="12192000" cy="123364"/>
          </a:xfrm>
        </p:grpSpPr>
        <p:sp>
          <p:nvSpPr>
            <p:cNvPr id="14" name="Rectangle 13">
              <a:extLst>
                <a:ext uri="{FF2B5EF4-FFF2-40B4-BE49-F238E27FC236}">
                  <a16:creationId xmlns:a16="http://schemas.microsoft.com/office/drawing/2014/main" id="{EFB3C832-125F-4B1B-3C62-0BB38148A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57FDEB3-9443-1EE0-B47A-8FBC2754B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3000">
                  <a:schemeClr val="accent5">
                    <a:alpha val="0"/>
                  </a:schemeClr>
                </a:gs>
                <a:gs pos="100000">
                  <a:schemeClr val="accent5">
                    <a:lumMod val="60000"/>
                    <a:lumOff val="40000"/>
                    <a:alpha val="9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Google Shape;1090;g2dc1e937738_0_374">
            <a:extLst>
              <a:ext uri="{FF2B5EF4-FFF2-40B4-BE49-F238E27FC236}">
                <a16:creationId xmlns:a16="http://schemas.microsoft.com/office/drawing/2014/main" id="{BA9A4F3E-05C2-A7DC-1421-830D64C6A072}"/>
              </a:ext>
            </a:extLst>
          </p:cNvPr>
          <p:cNvPicPr preferRelativeResize="0"/>
          <p:nvPr/>
        </p:nvPicPr>
        <p:blipFill rotWithShape="1">
          <a:blip r:embed="rId6">
            <a:alphaModFix/>
          </a:blip>
          <a:srcRect/>
          <a:stretch/>
        </p:blipFill>
        <p:spPr>
          <a:xfrm>
            <a:off x="9351819" y="292383"/>
            <a:ext cx="1107434" cy="1598761"/>
          </a:xfrm>
          <a:prstGeom prst="rect">
            <a:avLst/>
          </a:prstGeom>
          <a:noFill/>
          <a:ln>
            <a:noFill/>
          </a:ln>
        </p:spPr>
      </p:pic>
      <p:pic>
        <p:nvPicPr>
          <p:cNvPr id="10" name="Picture 9" descr="A blue text with numbers&#10;&#10;Description automatically generated">
            <a:extLst>
              <a:ext uri="{FF2B5EF4-FFF2-40B4-BE49-F238E27FC236}">
                <a16:creationId xmlns:a16="http://schemas.microsoft.com/office/drawing/2014/main" id="{B7122BE1-7430-0085-AA87-2424396823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59709" y="1936920"/>
            <a:ext cx="1522906" cy="1176791"/>
          </a:xfrm>
          <a:prstGeom prst="rect">
            <a:avLst/>
          </a:prstGeom>
        </p:spPr>
      </p:pic>
    </p:spTree>
    <p:extLst>
      <p:ext uri="{BB962C8B-B14F-4D97-AF65-F5344CB8AC3E}">
        <p14:creationId xmlns:p14="http://schemas.microsoft.com/office/powerpoint/2010/main" val="3904416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0EDC8-875F-EFA8-F0B1-F6D4F0A8F42B}"/>
              </a:ext>
            </a:extLst>
          </p:cNvPr>
          <p:cNvSpPr>
            <a:spLocks noGrp="1"/>
          </p:cNvSpPr>
          <p:nvPr>
            <p:ph type="title"/>
          </p:nvPr>
        </p:nvSpPr>
        <p:spPr>
          <a:xfrm>
            <a:off x="838200" y="446809"/>
            <a:ext cx="10515600" cy="807316"/>
          </a:xfrm>
        </p:spPr>
        <p:txBody>
          <a:bodyPr vert="horz" lIns="91440" tIns="45720" rIns="91440" bIns="45720" rtlCol="0" anchor="b">
            <a:normAutofit/>
          </a:bodyPr>
          <a:lstStyle/>
          <a:p>
            <a:pPr algn="ctr"/>
            <a:r>
              <a:rPr lang="en-US" sz="4000" kern="1200" dirty="0">
                <a:solidFill>
                  <a:schemeClr val="tx1"/>
                </a:solidFill>
                <a:latin typeface="Orbikular" panose="02020503080400000000" pitchFamily="18" charset="0"/>
              </a:rPr>
              <a:t>Things we learned so far</a:t>
            </a:r>
          </a:p>
        </p:txBody>
      </p:sp>
      <p:sp>
        <p:nvSpPr>
          <p:cNvPr id="3" name="Content Placeholder 2">
            <a:extLst>
              <a:ext uri="{FF2B5EF4-FFF2-40B4-BE49-F238E27FC236}">
                <a16:creationId xmlns:a16="http://schemas.microsoft.com/office/drawing/2014/main" id="{D455187A-E6D4-CFCA-4015-813A9D91ABA5}"/>
              </a:ext>
            </a:extLst>
          </p:cNvPr>
          <p:cNvSpPr>
            <a:spLocks noGrp="1"/>
          </p:cNvSpPr>
          <p:nvPr>
            <p:ph sz="half" idx="4294967295"/>
          </p:nvPr>
        </p:nvSpPr>
        <p:spPr>
          <a:xfrm>
            <a:off x="4696692" y="2047009"/>
            <a:ext cx="6853206" cy="4218709"/>
          </a:xfrm>
        </p:spPr>
        <p:txBody>
          <a:bodyPr vert="horz" lIns="91440" tIns="45720" rIns="91440" bIns="45720" rtlCol="0" anchor="t">
            <a:normAutofit fontScale="92500" lnSpcReduction="10000"/>
          </a:bodyPr>
          <a:lstStyle/>
          <a:p>
            <a:r>
              <a:rPr lang="en-US" sz="2400" dirty="0">
                <a:solidFill>
                  <a:schemeClr val="tx2">
                    <a:lumMod val="90000"/>
                    <a:lumOff val="10000"/>
                  </a:schemeClr>
                </a:solidFill>
                <a:latin typeface="Modern Era" panose="02000000000000000000" pitchFamily="50" charset="0"/>
              </a:rPr>
              <a:t>“CIE+” functionality is needed to implement HRSN. More than just closed-loop referrals.</a:t>
            </a:r>
          </a:p>
          <a:p>
            <a:r>
              <a:rPr lang="en-US" sz="2400" dirty="0">
                <a:solidFill>
                  <a:schemeClr val="tx2">
                    <a:lumMod val="90000"/>
                    <a:lumOff val="10000"/>
                  </a:schemeClr>
                </a:solidFill>
                <a:latin typeface="Modern Era" panose="02000000000000000000" pitchFamily="50" charset="0"/>
              </a:rPr>
              <a:t>Peer-to-peer learning &amp; alignment on workflows helps</a:t>
            </a:r>
          </a:p>
          <a:p>
            <a:r>
              <a:rPr lang="en-US" sz="2400" dirty="0">
                <a:solidFill>
                  <a:schemeClr val="tx2">
                    <a:lumMod val="90000"/>
                    <a:lumOff val="10000"/>
                  </a:schemeClr>
                </a:solidFill>
                <a:latin typeface="Modern Era" panose="02000000000000000000" pitchFamily="50" charset="0"/>
              </a:rPr>
              <a:t>Members can use self-service tools to seek out HRSN services </a:t>
            </a:r>
          </a:p>
          <a:p>
            <a:r>
              <a:rPr lang="en-US" sz="2400" dirty="0">
                <a:solidFill>
                  <a:schemeClr val="tx2">
                    <a:lumMod val="90000"/>
                    <a:lumOff val="10000"/>
                  </a:schemeClr>
                </a:solidFill>
                <a:latin typeface="Modern Era" panose="02000000000000000000" pitchFamily="50" charset="0"/>
              </a:rPr>
              <a:t>Climate was a useful practice run but approaches to Housing &amp; Nutrition will be very different</a:t>
            </a:r>
          </a:p>
          <a:p>
            <a:r>
              <a:rPr lang="en-US" sz="2400" dirty="0">
                <a:solidFill>
                  <a:schemeClr val="tx2">
                    <a:lumMod val="90000"/>
                    <a:lumOff val="10000"/>
                  </a:schemeClr>
                </a:solidFill>
                <a:latin typeface="Modern Era" panose="02000000000000000000" pitchFamily="50" charset="0"/>
              </a:rPr>
              <a:t>Significant staff time to implement &amp; optimize workflows in a very dynamic environment</a:t>
            </a:r>
          </a:p>
          <a:p>
            <a:r>
              <a:rPr lang="en-US" sz="2400" dirty="0">
                <a:solidFill>
                  <a:schemeClr val="tx2">
                    <a:lumMod val="90000"/>
                    <a:lumOff val="10000"/>
                  </a:schemeClr>
                </a:solidFill>
                <a:latin typeface="Modern Era" panose="02000000000000000000" pitchFamily="50" charset="0"/>
              </a:rPr>
              <a:t>Continuous training on Connect Oregon is essential and helps with other CCO priorities </a:t>
            </a:r>
          </a:p>
          <a:p>
            <a:endParaRPr lang="en-US" sz="2400" dirty="0">
              <a:solidFill>
                <a:schemeClr val="tx2">
                  <a:lumMod val="90000"/>
                  <a:lumOff val="10000"/>
                </a:schemeClr>
              </a:solidFill>
              <a:latin typeface="Modern Era" panose="02000000000000000000" pitchFamily="50" charset="0"/>
            </a:endParaRPr>
          </a:p>
        </p:txBody>
      </p:sp>
      <p:pic>
        <p:nvPicPr>
          <p:cNvPr id="6" name="Graphic 5" descr="Group brainstorm outline">
            <a:extLst>
              <a:ext uri="{FF2B5EF4-FFF2-40B4-BE49-F238E27FC236}">
                <a16:creationId xmlns:a16="http://schemas.microsoft.com/office/drawing/2014/main" id="{4AE992C2-A8ED-977E-1027-1F381E4E70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2103" y="1815397"/>
            <a:ext cx="3876165" cy="3876165"/>
          </a:xfrm>
          <a:prstGeom prst="rect">
            <a:avLst/>
          </a:prstGeom>
        </p:spPr>
      </p:pic>
    </p:spTree>
    <p:extLst>
      <p:ext uri="{BB962C8B-B14F-4D97-AF65-F5344CB8AC3E}">
        <p14:creationId xmlns:p14="http://schemas.microsoft.com/office/powerpoint/2010/main" val="579931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0EDC8-875F-EFA8-F0B1-F6D4F0A8F42B}"/>
              </a:ext>
            </a:extLst>
          </p:cNvPr>
          <p:cNvSpPr>
            <a:spLocks noGrp="1"/>
          </p:cNvSpPr>
          <p:nvPr>
            <p:ph type="title"/>
          </p:nvPr>
        </p:nvSpPr>
        <p:spPr>
          <a:xfrm>
            <a:off x="838200" y="219363"/>
            <a:ext cx="10515600" cy="923348"/>
          </a:xfrm>
        </p:spPr>
        <p:txBody>
          <a:bodyPr>
            <a:normAutofit/>
          </a:bodyPr>
          <a:lstStyle/>
          <a:p>
            <a:pPr algn="ctr"/>
            <a:r>
              <a:rPr lang="en-US" sz="3600" dirty="0">
                <a:latin typeface="Orbikular" panose="02020503080400000000" pitchFamily="18" charset="0"/>
              </a:rPr>
              <a:t>Where we go from here…</a:t>
            </a:r>
          </a:p>
        </p:txBody>
      </p:sp>
      <p:sp>
        <p:nvSpPr>
          <p:cNvPr id="3" name="Content Placeholder 2">
            <a:extLst>
              <a:ext uri="{FF2B5EF4-FFF2-40B4-BE49-F238E27FC236}">
                <a16:creationId xmlns:a16="http://schemas.microsoft.com/office/drawing/2014/main" id="{D455187A-E6D4-CFCA-4015-813A9D91ABA5}"/>
              </a:ext>
            </a:extLst>
          </p:cNvPr>
          <p:cNvSpPr>
            <a:spLocks noGrp="1"/>
          </p:cNvSpPr>
          <p:nvPr>
            <p:ph sz="half" idx="1"/>
          </p:nvPr>
        </p:nvSpPr>
        <p:spPr>
          <a:xfrm>
            <a:off x="258343" y="1482724"/>
            <a:ext cx="4895548" cy="4351338"/>
          </a:xfrm>
        </p:spPr>
        <p:txBody>
          <a:bodyPr>
            <a:normAutofit/>
          </a:bodyPr>
          <a:lstStyle/>
          <a:p>
            <a:r>
              <a:rPr lang="en-US" sz="2200" dirty="0">
                <a:solidFill>
                  <a:schemeClr val="tx2">
                    <a:lumMod val="90000"/>
                    <a:lumOff val="10000"/>
                  </a:schemeClr>
                </a:solidFill>
                <a:latin typeface="Modern Era" panose="02000000000000000000" pitchFamily="50" charset="0"/>
              </a:rPr>
              <a:t>Continuing to generate data to see total HRSN service impact from partners using Connect Oregon</a:t>
            </a:r>
          </a:p>
          <a:p>
            <a:r>
              <a:rPr lang="en-US" sz="2200" dirty="0">
                <a:solidFill>
                  <a:schemeClr val="tx2">
                    <a:lumMod val="90000"/>
                    <a:lumOff val="10000"/>
                  </a:schemeClr>
                </a:solidFill>
                <a:latin typeface="Modern Era" panose="02000000000000000000" pitchFamily="50" charset="0"/>
              </a:rPr>
              <a:t>Preparing for Housing and Nutrition Go Live</a:t>
            </a:r>
          </a:p>
          <a:p>
            <a:r>
              <a:rPr lang="en-US" sz="2200" dirty="0">
                <a:solidFill>
                  <a:schemeClr val="tx2">
                    <a:lumMod val="90000"/>
                    <a:lumOff val="10000"/>
                  </a:schemeClr>
                </a:solidFill>
                <a:latin typeface="Modern Era" panose="02000000000000000000" pitchFamily="50" charset="0"/>
              </a:rPr>
              <a:t>Engaging more HRSN Service Providers in this work </a:t>
            </a:r>
          </a:p>
          <a:p>
            <a:r>
              <a:rPr lang="en-US" sz="2200" dirty="0">
                <a:solidFill>
                  <a:schemeClr val="tx2">
                    <a:lumMod val="90000"/>
                    <a:lumOff val="10000"/>
                  </a:schemeClr>
                </a:solidFill>
                <a:latin typeface="Modern Era" panose="02000000000000000000" pitchFamily="50" charset="0"/>
              </a:rPr>
              <a:t>More alignment with CCO metrics (SDOH &amp; SHE)</a:t>
            </a:r>
          </a:p>
          <a:p>
            <a:r>
              <a:rPr lang="en-US" sz="2200" dirty="0">
                <a:solidFill>
                  <a:schemeClr val="tx2">
                    <a:lumMod val="90000"/>
                    <a:lumOff val="10000"/>
                  </a:schemeClr>
                </a:solidFill>
                <a:latin typeface="Modern Era" panose="02000000000000000000" pitchFamily="50" charset="0"/>
              </a:rPr>
              <a:t>Optimizing Connect Oregon &amp; Payments functionality in partnership with Unite Us team</a:t>
            </a:r>
          </a:p>
          <a:p>
            <a:endParaRPr lang="en-US" sz="2200" dirty="0">
              <a:solidFill>
                <a:schemeClr val="tx2">
                  <a:lumMod val="90000"/>
                  <a:lumOff val="10000"/>
                </a:schemeClr>
              </a:solidFill>
              <a:latin typeface="Modern Era" panose="02000000000000000000" pitchFamily="50" charset="0"/>
            </a:endParaRPr>
          </a:p>
        </p:txBody>
      </p:sp>
      <p:pic>
        <p:nvPicPr>
          <p:cNvPr id="5" name="Picture 4">
            <a:extLst>
              <a:ext uri="{FF2B5EF4-FFF2-40B4-BE49-F238E27FC236}">
                <a16:creationId xmlns:a16="http://schemas.microsoft.com/office/drawing/2014/main" id="{D0AA3955-2EF2-32F3-EE15-7750A313A1E9}"/>
              </a:ext>
            </a:extLst>
          </p:cNvPr>
          <p:cNvPicPr>
            <a:picLocks noChangeAspect="1"/>
          </p:cNvPicPr>
          <p:nvPr/>
        </p:nvPicPr>
        <p:blipFill>
          <a:blip r:embed="rId3"/>
          <a:stretch>
            <a:fillRect/>
          </a:stretch>
        </p:blipFill>
        <p:spPr>
          <a:xfrm>
            <a:off x="5179731" y="1780457"/>
            <a:ext cx="6989736" cy="3742038"/>
          </a:xfrm>
          <a:prstGeom prst="rect">
            <a:avLst/>
          </a:prstGeom>
        </p:spPr>
      </p:pic>
    </p:spTree>
    <p:extLst>
      <p:ext uri="{BB962C8B-B14F-4D97-AF65-F5344CB8AC3E}">
        <p14:creationId xmlns:p14="http://schemas.microsoft.com/office/powerpoint/2010/main" val="48490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FC46-0DA2-4E17-958D-4499B4B31B36}"/>
              </a:ext>
            </a:extLst>
          </p:cNvPr>
          <p:cNvSpPr>
            <a:spLocks noGrp="1"/>
          </p:cNvSpPr>
          <p:nvPr>
            <p:ph type="title"/>
          </p:nvPr>
        </p:nvSpPr>
        <p:spPr>
          <a:xfrm>
            <a:off x="838200" y="212289"/>
            <a:ext cx="10515600" cy="1325563"/>
          </a:xfrm>
        </p:spPr>
        <p:txBody>
          <a:bodyPr>
            <a:normAutofit/>
          </a:bodyPr>
          <a:lstStyle/>
          <a:p>
            <a:pPr algn="ctr"/>
            <a:r>
              <a:rPr lang="en-US" sz="3600" dirty="0">
                <a:latin typeface="Orbikular" panose="02020503080400000000" pitchFamily="18" charset="0"/>
              </a:rPr>
              <a:t>Questions?  Thank you!</a:t>
            </a:r>
          </a:p>
        </p:txBody>
      </p:sp>
      <p:sp>
        <p:nvSpPr>
          <p:cNvPr id="3" name="Content Placeholder 2">
            <a:extLst>
              <a:ext uri="{FF2B5EF4-FFF2-40B4-BE49-F238E27FC236}">
                <a16:creationId xmlns:a16="http://schemas.microsoft.com/office/drawing/2014/main" id="{63422604-CF69-0355-20A1-3A35EBAC421B}"/>
              </a:ext>
            </a:extLst>
          </p:cNvPr>
          <p:cNvSpPr>
            <a:spLocks noGrp="1"/>
          </p:cNvSpPr>
          <p:nvPr>
            <p:ph idx="1"/>
          </p:nvPr>
        </p:nvSpPr>
        <p:spPr>
          <a:xfrm>
            <a:off x="838200" y="1507576"/>
            <a:ext cx="10515600" cy="4351338"/>
          </a:xfrm>
        </p:spPr>
        <p:txBody>
          <a:bodyPr numCol="2" spcCol="182880">
            <a:normAutofit lnSpcReduction="10000"/>
          </a:bodyPr>
          <a:lstStyle/>
          <a:p>
            <a:pPr marL="0" marR="0" indent="0">
              <a:spcBef>
                <a:spcPts val="0"/>
              </a:spcBef>
              <a:spcAft>
                <a:spcPts val="0"/>
              </a:spcAft>
              <a:buNone/>
            </a:pPr>
            <a:r>
              <a:rPr lang="en-US" sz="2000" b="1"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Maureen Seferovich, LCSW (she/her</a:t>
            </a: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Program Manager- Health Systems Integration</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Health Share of Oregon</a:t>
            </a:r>
          </a:p>
          <a:p>
            <a:pPr marL="0" indent="0">
              <a:spcBef>
                <a:spcPts val="0"/>
              </a:spcBef>
              <a:buNone/>
            </a:pPr>
            <a:r>
              <a:rPr lang="en-US" sz="2000" b="0" i="0" dirty="0">
                <a:solidFill>
                  <a:srgbClr val="000000"/>
                </a:solidFill>
                <a:effectLst/>
                <a:latin typeface="Aptos" panose="020B0004020202020204" pitchFamily="34" charset="0"/>
                <a:hlinkClick r:id="rId3"/>
              </a:rPr>
              <a:t>seferovichm@healthshareoregon.org</a:t>
            </a:r>
            <a:endParaRPr lang="en-US" sz="2000" b="0" i="0" dirty="0">
              <a:solidFill>
                <a:srgbClr val="000000"/>
              </a:solidFill>
              <a:effectLst/>
              <a:latin typeface="Aptos" panose="020B0004020202020204" pitchFamily="34" charset="0"/>
            </a:endParaRPr>
          </a:p>
          <a:p>
            <a:pPr marL="0" indent="0">
              <a:spcBef>
                <a:spcPts val="0"/>
              </a:spcBef>
              <a:buNone/>
            </a:pPr>
            <a:endParaRPr lang="en-US" sz="2000" b="0" i="0" dirty="0">
              <a:solidFill>
                <a:srgbClr val="000000"/>
              </a:solidFill>
              <a:effectLst/>
              <a:latin typeface="Aptos" panose="020B0004020202020204" pitchFamily="34" charset="0"/>
            </a:endParaRPr>
          </a:p>
          <a:p>
            <a:pPr marL="0" marR="0" indent="0">
              <a:spcBef>
                <a:spcPts val="0"/>
              </a:spcBef>
              <a:spcAft>
                <a:spcPts val="0"/>
              </a:spcAft>
              <a:buNone/>
            </a:pPr>
            <a:r>
              <a:rPr lang="en-US" sz="2000" b="1"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Leslie Neugebauer OTR/L, MPH (she/her)</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Vice President of Community Health, Social Needs, and Health Equity</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PacificSource</a:t>
            </a:r>
          </a:p>
          <a:p>
            <a:pPr marL="0" indent="0">
              <a:spcBef>
                <a:spcPts val="0"/>
              </a:spcBef>
              <a:buNone/>
            </a:pPr>
            <a:r>
              <a:rPr lang="en-US" sz="2000" b="0" i="0" dirty="0">
                <a:solidFill>
                  <a:srgbClr val="000000"/>
                </a:solidFill>
                <a:effectLst/>
                <a:latin typeface="Aptos" panose="020B0004020202020204" pitchFamily="34" charset="0"/>
                <a:hlinkClick r:id="rId4"/>
              </a:rPr>
              <a:t>Leslie.Neugebauer@pacificsource.com</a:t>
            </a:r>
            <a:endParaRPr lang="en-US" sz="2000" b="0" i="0" dirty="0">
              <a:solidFill>
                <a:srgbClr val="000000"/>
              </a:solidFill>
              <a:effectLst/>
              <a:latin typeface="Aptos" panose="020B0004020202020204" pitchFamily="34" charset="0"/>
            </a:endParaRPr>
          </a:p>
          <a:p>
            <a:pPr marL="0" indent="0">
              <a:spcBef>
                <a:spcPts val="0"/>
              </a:spcBef>
              <a:buNone/>
            </a:pPr>
            <a:endParaRPr lang="en-US" sz="2000" b="0" i="0" dirty="0">
              <a:solidFill>
                <a:srgbClr val="000000"/>
              </a:solidFill>
              <a:effectLst/>
              <a:latin typeface="Aptos" panose="020B0004020202020204" pitchFamily="34" charset="0"/>
            </a:endParaRPr>
          </a:p>
          <a:p>
            <a:pPr marL="0" marR="0" indent="0">
              <a:spcBef>
                <a:spcPts val="0"/>
              </a:spcBef>
              <a:spcAft>
                <a:spcPts val="0"/>
              </a:spcAft>
              <a:buNone/>
            </a:pPr>
            <a:endParaRPr lang="en-US" sz="2000" b="1"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2000" b="1" dirty="0">
              <a:solidFill>
                <a:schemeClr val="tx1">
                  <a:lumMod val="95000"/>
                  <a:lumOff val="5000"/>
                </a:schemeClr>
              </a:solidFill>
              <a:latin typeface="Modern Era" panose="02000000000000000000" pitchFamily="50"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2000" b="1" dirty="0">
              <a:solidFill>
                <a:schemeClr val="tx1">
                  <a:lumMod val="95000"/>
                  <a:lumOff val="5000"/>
                </a:schemeClr>
              </a:solidFill>
              <a:latin typeface="Modern Era" panose="02000000000000000000" pitchFamily="50"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2000" b="1" dirty="0">
              <a:solidFill>
                <a:schemeClr val="tx1">
                  <a:lumMod val="95000"/>
                  <a:lumOff val="5000"/>
                </a:schemeClr>
              </a:solidFill>
              <a:latin typeface="Modern Era" panose="02000000000000000000" pitchFamily="50"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2000" b="1"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000" b="1"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Cara Kangas, CRS-DC (she/her)</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Director of Partnerships</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211info</a:t>
            </a:r>
          </a:p>
          <a:p>
            <a:pPr marL="0" indent="0">
              <a:spcBef>
                <a:spcPts val="0"/>
              </a:spcBef>
              <a:buNone/>
            </a:pPr>
            <a:r>
              <a:rPr lang="en-US" sz="2000" b="0" i="0" dirty="0">
                <a:solidFill>
                  <a:srgbClr val="000000"/>
                </a:solidFill>
                <a:effectLst/>
                <a:latin typeface="Aptos" panose="020B0004020202020204" pitchFamily="34" charset="0"/>
                <a:hlinkClick r:id="rId5"/>
              </a:rPr>
              <a:t>cara.kangas@211info.org</a:t>
            </a:r>
            <a:endParaRPr lang="en-US" sz="2000" b="0" i="0" dirty="0">
              <a:solidFill>
                <a:srgbClr val="000000"/>
              </a:solidFill>
              <a:effectLst/>
              <a:latin typeface="Aptos" panose="020B0004020202020204" pitchFamily="34" charset="0"/>
            </a:endParaRPr>
          </a:p>
          <a:p>
            <a:pPr marL="0" indent="0">
              <a:spcBef>
                <a:spcPts val="0"/>
              </a:spcBef>
              <a:buNone/>
            </a:pPr>
            <a:endParaRPr lang="en-US" sz="2000" b="0" i="0" dirty="0">
              <a:solidFill>
                <a:srgbClr val="000000"/>
              </a:solidFill>
              <a:effectLst/>
              <a:latin typeface="Aptos" panose="020B0004020202020204" pitchFamily="34" charset="0"/>
            </a:endParaRP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 </a:t>
            </a:r>
            <a:endParaRPr lang="en-US" sz="2000" b="1"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000" b="1"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Jennifer Gustafson</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Director, Community Engagement</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AllCare Health</a:t>
            </a:r>
          </a:p>
          <a:p>
            <a:pPr marL="0" indent="0">
              <a:spcBef>
                <a:spcPts val="0"/>
              </a:spcBef>
              <a:buNone/>
            </a:pPr>
            <a:r>
              <a:rPr lang="en-US" sz="2000" b="0" i="0" dirty="0">
                <a:solidFill>
                  <a:srgbClr val="000000"/>
                </a:solidFill>
                <a:effectLst/>
                <a:latin typeface="Aptos" panose="020B0004020202020204" pitchFamily="34" charset="0"/>
                <a:hlinkClick r:id="rId6"/>
              </a:rPr>
              <a:t>Jennifer.Gustafson@allcarehealth.com</a:t>
            </a:r>
            <a:endParaRPr lang="en-US" sz="2000" b="0" i="0" dirty="0">
              <a:solidFill>
                <a:srgbClr val="000000"/>
              </a:solidFill>
              <a:effectLst/>
              <a:latin typeface="Aptos" panose="020B0004020202020204" pitchFamily="34" charset="0"/>
            </a:endParaRPr>
          </a:p>
          <a:p>
            <a:pPr marL="0" marR="0" indent="0">
              <a:spcBef>
                <a:spcPts val="0"/>
              </a:spcBef>
              <a:spcAft>
                <a:spcPts val="0"/>
              </a:spcAft>
              <a:buNone/>
            </a:pPr>
            <a:endPar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 </a:t>
            </a:r>
          </a:p>
          <a:p>
            <a:pPr marL="0" marR="0" indent="0">
              <a:spcBef>
                <a:spcPts val="0"/>
              </a:spcBef>
              <a:spcAft>
                <a:spcPts val="0"/>
              </a:spcAft>
              <a:buNone/>
            </a:pPr>
            <a:r>
              <a:rPr lang="en-US" sz="2000" b="1"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Liz Whitworth, MPH (she/her)</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Managing Director</a:t>
            </a:r>
          </a:p>
          <a:p>
            <a:pPr marL="0" marR="0" indent="0">
              <a:spcBef>
                <a:spcPts val="0"/>
              </a:spcBef>
              <a:spcAft>
                <a:spcPts val="0"/>
              </a:spcAft>
              <a:buNone/>
            </a:pPr>
            <a:r>
              <a:rPr lang="en-US" sz="2000" dirty="0">
                <a:solidFill>
                  <a:schemeClr val="tx1">
                    <a:lumMod val="95000"/>
                    <a:lumOff val="5000"/>
                  </a:schemeClr>
                </a:solidFill>
                <a:latin typeface="Modern Era" panose="02000000000000000000" pitchFamily="50" charset="0"/>
                <a:ea typeface="Calibri" panose="020F0502020204030204" pitchFamily="34" charset="0"/>
                <a:cs typeface="Calibri" panose="020F0502020204030204" pitchFamily="34" charset="0"/>
              </a:rPr>
              <a:t>Oregon Health Leadership Council (OHLC)</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hlinkClick r:id="rId7"/>
              </a:rPr>
              <a:t>liz@ohlc.org</a:t>
            </a:r>
            <a:endPar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endParaRPr>
          </a:p>
        </p:txBody>
      </p:sp>
      <p:pic>
        <p:nvPicPr>
          <p:cNvPr id="4" name="Google Shape;1086;g2dc1e937738_0_374">
            <a:extLst>
              <a:ext uri="{FF2B5EF4-FFF2-40B4-BE49-F238E27FC236}">
                <a16:creationId xmlns:a16="http://schemas.microsoft.com/office/drawing/2014/main" id="{C1DB68AB-58AF-3AAB-3A22-E4D95A14707E}"/>
              </a:ext>
            </a:extLst>
          </p:cNvPr>
          <p:cNvPicPr preferRelativeResize="0"/>
          <p:nvPr/>
        </p:nvPicPr>
        <p:blipFill rotWithShape="1">
          <a:blip r:embed="rId8">
            <a:alphaModFix/>
          </a:blip>
          <a:srcRect/>
          <a:stretch/>
        </p:blipFill>
        <p:spPr>
          <a:xfrm>
            <a:off x="2555556" y="5959556"/>
            <a:ext cx="1648005" cy="426984"/>
          </a:xfrm>
          <a:prstGeom prst="rect">
            <a:avLst/>
          </a:prstGeom>
          <a:noFill/>
          <a:ln>
            <a:noFill/>
          </a:ln>
        </p:spPr>
      </p:pic>
      <p:pic>
        <p:nvPicPr>
          <p:cNvPr id="5" name="Google Shape;1090;g2dc1e937738_0_374">
            <a:extLst>
              <a:ext uri="{FF2B5EF4-FFF2-40B4-BE49-F238E27FC236}">
                <a16:creationId xmlns:a16="http://schemas.microsoft.com/office/drawing/2014/main" id="{2CA8534A-6FF2-B34E-F54F-7BE42ABC78EB}"/>
              </a:ext>
            </a:extLst>
          </p:cNvPr>
          <p:cNvPicPr preferRelativeResize="0"/>
          <p:nvPr/>
        </p:nvPicPr>
        <p:blipFill rotWithShape="1">
          <a:blip r:embed="rId9">
            <a:alphaModFix/>
          </a:blip>
          <a:srcRect/>
          <a:stretch/>
        </p:blipFill>
        <p:spPr>
          <a:xfrm>
            <a:off x="1365121" y="5523565"/>
            <a:ext cx="900900" cy="1250442"/>
          </a:xfrm>
          <a:prstGeom prst="rect">
            <a:avLst/>
          </a:prstGeom>
          <a:noFill/>
          <a:ln>
            <a:noFill/>
          </a:ln>
        </p:spPr>
      </p:pic>
      <p:pic>
        <p:nvPicPr>
          <p:cNvPr id="6" name="Google Shape;1091;g2dc1e937738_0_374">
            <a:extLst>
              <a:ext uri="{FF2B5EF4-FFF2-40B4-BE49-F238E27FC236}">
                <a16:creationId xmlns:a16="http://schemas.microsoft.com/office/drawing/2014/main" id="{67D4E09A-BA6F-53F5-628B-902BCB0ADE7C}"/>
              </a:ext>
            </a:extLst>
          </p:cNvPr>
          <p:cNvPicPr preferRelativeResize="0"/>
          <p:nvPr/>
        </p:nvPicPr>
        <p:blipFill rotWithShape="1">
          <a:blip r:embed="rId10">
            <a:alphaModFix/>
          </a:blip>
          <a:srcRect/>
          <a:stretch/>
        </p:blipFill>
        <p:spPr>
          <a:xfrm>
            <a:off x="6724878" y="5804698"/>
            <a:ext cx="1221222" cy="688177"/>
          </a:xfrm>
          <a:prstGeom prst="rect">
            <a:avLst/>
          </a:prstGeom>
          <a:noFill/>
          <a:ln>
            <a:noFill/>
          </a:ln>
        </p:spPr>
      </p:pic>
      <p:pic>
        <p:nvPicPr>
          <p:cNvPr id="8" name="Google Shape;1101;g2dc1e937738_0_374">
            <a:extLst>
              <a:ext uri="{FF2B5EF4-FFF2-40B4-BE49-F238E27FC236}">
                <a16:creationId xmlns:a16="http://schemas.microsoft.com/office/drawing/2014/main" id="{C7B38681-D919-5170-D3E4-A34C6A3B5CC8}"/>
              </a:ext>
            </a:extLst>
          </p:cNvPr>
          <p:cNvPicPr preferRelativeResize="0"/>
          <p:nvPr/>
        </p:nvPicPr>
        <p:blipFill>
          <a:blip r:embed="rId11">
            <a:alphaModFix/>
          </a:blip>
          <a:stretch>
            <a:fillRect/>
          </a:stretch>
        </p:blipFill>
        <p:spPr>
          <a:xfrm>
            <a:off x="8095592" y="5898487"/>
            <a:ext cx="1816904" cy="613927"/>
          </a:xfrm>
          <a:prstGeom prst="rect">
            <a:avLst/>
          </a:prstGeom>
          <a:noFill/>
          <a:ln>
            <a:noFill/>
          </a:ln>
        </p:spPr>
      </p:pic>
      <p:pic>
        <p:nvPicPr>
          <p:cNvPr id="11" name="Picture 10" descr="A blue text with numbers&#10;&#10;Description automatically generated">
            <a:extLst>
              <a:ext uri="{FF2B5EF4-FFF2-40B4-BE49-F238E27FC236}">
                <a16:creationId xmlns:a16="http://schemas.microsoft.com/office/drawing/2014/main" id="{583C031E-57B7-F40E-F3F2-8C6A8777D82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05670" y="5681209"/>
            <a:ext cx="1522906" cy="1176791"/>
          </a:xfrm>
          <a:prstGeom prst="rect">
            <a:avLst/>
          </a:prstGeom>
        </p:spPr>
      </p:pic>
    </p:spTree>
    <p:extLst>
      <p:ext uri="{BB962C8B-B14F-4D97-AF65-F5344CB8AC3E}">
        <p14:creationId xmlns:p14="http://schemas.microsoft.com/office/powerpoint/2010/main" val="1604400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FC46-0DA2-4E17-958D-4499B4B31B36}"/>
              </a:ext>
            </a:extLst>
          </p:cNvPr>
          <p:cNvSpPr>
            <a:spLocks noGrp="1"/>
          </p:cNvSpPr>
          <p:nvPr>
            <p:ph type="title"/>
          </p:nvPr>
        </p:nvSpPr>
        <p:spPr/>
        <p:txBody>
          <a:bodyPr/>
          <a:lstStyle/>
          <a:p>
            <a:r>
              <a:rPr lang="en-US" dirty="0">
                <a:latin typeface="Orbikular" panose="02020503080400000000" pitchFamily="18" charset="0"/>
              </a:rPr>
              <a:t>Panelists</a:t>
            </a:r>
          </a:p>
        </p:txBody>
      </p:sp>
      <p:sp>
        <p:nvSpPr>
          <p:cNvPr id="3" name="Content Placeholder 2">
            <a:extLst>
              <a:ext uri="{FF2B5EF4-FFF2-40B4-BE49-F238E27FC236}">
                <a16:creationId xmlns:a16="http://schemas.microsoft.com/office/drawing/2014/main" id="{63422604-CF69-0355-20A1-3A35EBAC421B}"/>
              </a:ext>
            </a:extLst>
          </p:cNvPr>
          <p:cNvSpPr>
            <a:spLocks noGrp="1"/>
          </p:cNvSpPr>
          <p:nvPr>
            <p:ph idx="1"/>
          </p:nvPr>
        </p:nvSpPr>
        <p:spPr>
          <a:xfrm>
            <a:off x="838200" y="1726882"/>
            <a:ext cx="10515600" cy="4351338"/>
          </a:xfrm>
        </p:spPr>
        <p:txBody>
          <a:bodyPr numCol="2" spcCol="365760">
            <a:normAutofit/>
          </a:bodyPr>
          <a:lstStyle/>
          <a:p>
            <a:pPr marL="0" marR="0" indent="0">
              <a:spcBef>
                <a:spcPts val="0"/>
              </a:spcBef>
              <a:spcAft>
                <a:spcPts val="0"/>
              </a:spcAft>
              <a:buNone/>
            </a:pPr>
            <a:r>
              <a:rPr lang="en-US" sz="2000" b="1"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Maureen Seferovich, LCSW (she/her</a:t>
            </a: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Program Manager- Health Systems Integration</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Health Share of Oregon</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 </a:t>
            </a:r>
          </a:p>
          <a:p>
            <a:pPr marL="0" marR="0" indent="0">
              <a:spcBef>
                <a:spcPts val="0"/>
              </a:spcBef>
              <a:spcAft>
                <a:spcPts val="0"/>
              </a:spcAft>
              <a:buNone/>
            </a:pPr>
            <a:r>
              <a:rPr lang="en-US" sz="2000" b="1"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Leslie Neugebauer OTR/L, MPH (she/her)</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Vice President of Community Health, Social Needs, and Health Equity</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PacificSource</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 </a:t>
            </a:r>
            <a:endParaRPr lang="en-US" sz="2000" b="1"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2000" b="1"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2000" b="1" dirty="0">
              <a:solidFill>
                <a:schemeClr val="tx1">
                  <a:lumMod val="95000"/>
                  <a:lumOff val="5000"/>
                </a:schemeClr>
              </a:solidFill>
              <a:latin typeface="Modern Era" panose="02000000000000000000" pitchFamily="50"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2000" b="1"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2000" b="1" dirty="0">
              <a:solidFill>
                <a:schemeClr val="tx1">
                  <a:lumMod val="95000"/>
                  <a:lumOff val="5000"/>
                </a:schemeClr>
              </a:solidFill>
              <a:latin typeface="Modern Era" panose="02000000000000000000" pitchFamily="50"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2000" b="1"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000" b="1"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Cara Kangas, CRS-DC (she/her)</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Director of Partnerships</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211info</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 </a:t>
            </a:r>
            <a:endParaRPr lang="en-US" sz="2000" b="1"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000" b="1"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Jennifer Gustafson (she/her)</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Director, Community Engagement</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AllCare Health</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 </a:t>
            </a:r>
          </a:p>
          <a:p>
            <a:pPr marL="0" marR="0" indent="0">
              <a:spcBef>
                <a:spcPts val="0"/>
              </a:spcBef>
              <a:spcAft>
                <a:spcPts val="0"/>
              </a:spcAft>
              <a:buNone/>
            </a:pPr>
            <a:r>
              <a:rPr lang="en-US" sz="2000" b="1"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Liz Whitworth, MPH (she/her)</a:t>
            </a:r>
          </a:p>
          <a:p>
            <a:pPr marL="0" marR="0" indent="0">
              <a:spcBef>
                <a:spcPts val="0"/>
              </a:spcBef>
              <a:spcAft>
                <a:spcPts val="0"/>
              </a:spcAft>
              <a:buNone/>
            </a:pPr>
            <a:r>
              <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rPr>
              <a:t>Managing Director</a:t>
            </a:r>
          </a:p>
          <a:p>
            <a:pPr marL="0" marR="0" indent="0">
              <a:spcBef>
                <a:spcPts val="0"/>
              </a:spcBef>
              <a:spcAft>
                <a:spcPts val="0"/>
              </a:spcAft>
              <a:buNone/>
            </a:pPr>
            <a:r>
              <a:rPr lang="en-US" sz="2000" dirty="0">
                <a:solidFill>
                  <a:schemeClr val="tx1">
                    <a:lumMod val="95000"/>
                    <a:lumOff val="5000"/>
                  </a:schemeClr>
                </a:solidFill>
                <a:latin typeface="Modern Era" panose="02000000000000000000" pitchFamily="50" charset="0"/>
                <a:ea typeface="Calibri" panose="020F0502020204030204" pitchFamily="34" charset="0"/>
                <a:cs typeface="Calibri" panose="020F0502020204030204" pitchFamily="34" charset="0"/>
              </a:rPr>
              <a:t>Oregon Health Leadership Council (OHLC)</a:t>
            </a:r>
            <a:endParaRPr lang="en-US" sz="2000" dirty="0">
              <a:solidFill>
                <a:schemeClr val="tx1">
                  <a:lumMod val="95000"/>
                  <a:lumOff val="5000"/>
                </a:schemeClr>
              </a:solidFill>
              <a:effectLst/>
              <a:latin typeface="Modern Era" panose="02000000000000000000" pitchFamily="50" charset="0"/>
              <a:ea typeface="Calibri" panose="020F0502020204030204" pitchFamily="34" charset="0"/>
              <a:cs typeface="Calibri" panose="020F0502020204030204" pitchFamily="34" charset="0"/>
            </a:endParaRPr>
          </a:p>
        </p:txBody>
      </p:sp>
      <p:pic>
        <p:nvPicPr>
          <p:cNvPr id="4" name="Google Shape;1086;g2dc1e937738_0_374">
            <a:extLst>
              <a:ext uri="{FF2B5EF4-FFF2-40B4-BE49-F238E27FC236}">
                <a16:creationId xmlns:a16="http://schemas.microsoft.com/office/drawing/2014/main" id="{C1DB68AB-58AF-3AAB-3A22-E4D95A14707E}"/>
              </a:ext>
            </a:extLst>
          </p:cNvPr>
          <p:cNvPicPr preferRelativeResize="0"/>
          <p:nvPr/>
        </p:nvPicPr>
        <p:blipFill rotWithShape="1">
          <a:blip r:embed="rId3">
            <a:alphaModFix/>
          </a:blip>
          <a:srcRect/>
          <a:stretch/>
        </p:blipFill>
        <p:spPr>
          <a:xfrm>
            <a:off x="2555556" y="5959556"/>
            <a:ext cx="1648005" cy="426984"/>
          </a:xfrm>
          <a:prstGeom prst="rect">
            <a:avLst/>
          </a:prstGeom>
          <a:noFill/>
          <a:ln>
            <a:noFill/>
          </a:ln>
        </p:spPr>
      </p:pic>
      <p:pic>
        <p:nvPicPr>
          <p:cNvPr id="5" name="Google Shape;1090;g2dc1e937738_0_374">
            <a:extLst>
              <a:ext uri="{FF2B5EF4-FFF2-40B4-BE49-F238E27FC236}">
                <a16:creationId xmlns:a16="http://schemas.microsoft.com/office/drawing/2014/main" id="{2CA8534A-6FF2-B34E-F54F-7BE42ABC78EB}"/>
              </a:ext>
            </a:extLst>
          </p:cNvPr>
          <p:cNvPicPr preferRelativeResize="0"/>
          <p:nvPr/>
        </p:nvPicPr>
        <p:blipFill rotWithShape="1">
          <a:blip r:embed="rId4">
            <a:alphaModFix/>
          </a:blip>
          <a:srcRect/>
          <a:stretch/>
        </p:blipFill>
        <p:spPr>
          <a:xfrm>
            <a:off x="1365121" y="5523565"/>
            <a:ext cx="900900" cy="1250442"/>
          </a:xfrm>
          <a:prstGeom prst="rect">
            <a:avLst/>
          </a:prstGeom>
          <a:noFill/>
          <a:ln>
            <a:noFill/>
          </a:ln>
        </p:spPr>
      </p:pic>
      <p:pic>
        <p:nvPicPr>
          <p:cNvPr id="6" name="Google Shape;1091;g2dc1e937738_0_374">
            <a:extLst>
              <a:ext uri="{FF2B5EF4-FFF2-40B4-BE49-F238E27FC236}">
                <a16:creationId xmlns:a16="http://schemas.microsoft.com/office/drawing/2014/main" id="{67D4E09A-BA6F-53F5-628B-902BCB0ADE7C}"/>
              </a:ext>
            </a:extLst>
          </p:cNvPr>
          <p:cNvPicPr preferRelativeResize="0"/>
          <p:nvPr/>
        </p:nvPicPr>
        <p:blipFill rotWithShape="1">
          <a:blip r:embed="rId5">
            <a:alphaModFix/>
          </a:blip>
          <a:srcRect/>
          <a:stretch/>
        </p:blipFill>
        <p:spPr>
          <a:xfrm>
            <a:off x="6724878" y="5804698"/>
            <a:ext cx="1221222" cy="688177"/>
          </a:xfrm>
          <a:prstGeom prst="rect">
            <a:avLst/>
          </a:prstGeom>
          <a:noFill/>
          <a:ln>
            <a:noFill/>
          </a:ln>
        </p:spPr>
      </p:pic>
      <p:pic>
        <p:nvPicPr>
          <p:cNvPr id="8" name="Google Shape;1101;g2dc1e937738_0_374">
            <a:extLst>
              <a:ext uri="{FF2B5EF4-FFF2-40B4-BE49-F238E27FC236}">
                <a16:creationId xmlns:a16="http://schemas.microsoft.com/office/drawing/2014/main" id="{C7B38681-D919-5170-D3E4-A34C6A3B5CC8}"/>
              </a:ext>
            </a:extLst>
          </p:cNvPr>
          <p:cNvPicPr preferRelativeResize="0"/>
          <p:nvPr/>
        </p:nvPicPr>
        <p:blipFill>
          <a:blip r:embed="rId6">
            <a:alphaModFix/>
          </a:blip>
          <a:stretch>
            <a:fillRect/>
          </a:stretch>
        </p:blipFill>
        <p:spPr>
          <a:xfrm>
            <a:off x="8095592" y="5898487"/>
            <a:ext cx="1816904" cy="613927"/>
          </a:xfrm>
          <a:prstGeom prst="rect">
            <a:avLst/>
          </a:prstGeom>
          <a:noFill/>
          <a:ln>
            <a:noFill/>
          </a:ln>
        </p:spPr>
      </p:pic>
      <p:pic>
        <p:nvPicPr>
          <p:cNvPr id="9" name="Picture 8" descr="A blue text with numbers&#10;&#10;Description automatically generated">
            <a:extLst>
              <a:ext uri="{FF2B5EF4-FFF2-40B4-BE49-F238E27FC236}">
                <a16:creationId xmlns:a16="http://schemas.microsoft.com/office/drawing/2014/main" id="{D3671BFC-DF05-8350-754E-07B00C2D7A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5670" y="5681209"/>
            <a:ext cx="1522906" cy="1176791"/>
          </a:xfrm>
          <a:prstGeom prst="rect">
            <a:avLst/>
          </a:prstGeom>
        </p:spPr>
      </p:pic>
    </p:spTree>
    <p:extLst>
      <p:ext uri="{BB962C8B-B14F-4D97-AF65-F5344CB8AC3E}">
        <p14:creationId xmlns:p14="http://schemas.microsoft.com/office/powerpoint/2010/main" val="205835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g2dc1e937738_0_87"/>
          <p:cNvSpPr/>
          <p:nvPr/>
        </p:nvSpPr>
        <p:spPr>
          <a:xfrm>
            <a:off x="5354915" y="-106493"/>
            <a:ext cx="6903300" cy="6964500"/>
          </a:xfrm>
          <a:prstGeom prst="rect">
            <a:avLst/>
          </a:prstGeom>
          <a:solidFill>
            <a:srgbClr val="2C405A">
              <a:alpha val="3140"/>
            </a:srgbClr>
          </a:solidFill>
          <a:ln>
            <a:noFill/>
          </a:ln>
        </p:spPr>
        <p:txBody>
          <a:bodyPr spcFirstLastPara="1" wrap="square" lIns="60975" tIns="60975" rIns="60975" bIns="6097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pic>
        <p:nvPicPr>
          <p:cNvPr id="1007" name="Google Shape;1007;g2dc1e937738_0_87"/>
          <p:cNvPicPr preferRelativeResize="0"/>
          <p:nvPr/>
        </p:nvPicPr>
        <p:blipFill rotWithShape="1">
          <a:blip r:embed="rId3">
            <a:alphaModFix/>
          </a:blip>
          <a:srcRect/>
          <a:stretch/>
        </p:blipFill>
        <p:spPr>
          <a:xfrm>
            <a:off x="523563" y="1746851"/>
            <a:ext cx="4351694" cy="3770708"/>
          </a:xfrm>
          <a:prstGeom prst="rect">
            <a:avLst/>
          </a:prstGeom>
          <a:noFill/>
          <a:ln>
            <a:noFill/>
          </a:ln>
        </p:spPr>
      </p:pic>
      <p:sp>
        <p:nvSpPr>
          <p:cNvPr id="1008" name="Google Shape;1008;g2dc1e937738_0_87"/>
          <p:cNvSpPr/>
          <p:nvPr/>
        </p:nvSpPr>
        <p:spPr>
          <a:xfrm>
            <a:off x="1963941" y="2887095"/>
            <a:ext cx="1539875" cy="153986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a:stretch>
          </a:blipFill>
          <a:ln>
            <a:noFill/>
          </a:ln>
        </p:spPr>
        <p:txBody>
          <a:bodyPr spcFirstLastPara="1" wrap="square" lIns="60975" tIns="60975" rIns="60975" bIns="6097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1009" name="Google Shape;1009;g2dc1e937738_0_87"/>
          <p:cNvSpPr txBox="1"/>
          <p:nvPr/>
        </p:nvSpPr>
        <p:spPr>
          <a:xfrm>
            <a:off x="254000" y="321567"/>
            <a:ext cx="4621200" cy="4617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3500"/>
              <a:buFont typeface="Arial"/>
              <a:buNone/>
            </a:pPr>
            <a:r>
              <a:rPr lang="en-US" sz="3200" b="0" i="0" u="none" strike="noStrike" cap="none" dirty="0">
                <a:solidFill>
                  <a:srgbClr val="2C405A"/>
                </a:solidFill>
                <a:latin typeface="Proxima Nova"/>
                <a:ea typeface="Proxima Nova"/>
                <a:cs typeface="Proxima Nova"/>
                <a:sym typeface="Proxima Nova"/>
              </a:rPr>
              <a:t>What is</a:t>
            </a:r>
            <a:br>
              <a:rPr lang="en-US" sz="3200" b="1" i="0" u="none" strike="noStrike" cap="none" dirty="0">
                <a:solidFill>
                  <a:srgbClr val="2C405A"/>
                </a:solidFill>
                <a:latin typeface="Proxima Nova"/>
                <a:ea typeface="Proxima Nova"/>
                <a:cs typeface="Proxima Nova"/>
                <a:sym typeface="Proxima Nova"/>
              </a:rPr>
            </a:br>
            <a:r>
              <a:rPr lang="en-US" sz="3200" b="0" i="0" u="none" strike="noStrike" cap="none" dirty="0">
                <a:solidFill>
                  <a:schemeClr val="dk2"/>
                </a:solidFill>
                <a:latin typeface="Proxima Nova Extrabold"/>
                <a:ea typeface="Proxima Nova Extrabold"/>
                <a:cs typeface="Proxima Nova Extrabold"/>
                <a:sym typeface="Proxima Nova Extrabold"/>
              </a:rPr>
              <a:t>Connect Oregon</a:t>
            </a:r>
            <a:r>
              <a:rPr lang="en-US" sz="3200" b="1" i="0" u="none" strike="noStrike" cap="none" dirty="0">
                <a:solidFill>
                  <a:schemeClr val="dk2"/>
                </a:solidFill>
                <a:latin typeface="Proxima Nova"/>
                <a:ea typeface="Proxima Nova"/>
                <a:cs typeface="Proxima Nova"/>
                <a:sym typeface="Proxima Nova"/>
              </a:rPr>
              <a:t>?</a:t>
            </a:r>
            <a:endParaRPr sz="3200" b="1" i="0" u="none" strike="noStrike" cap="none" dirty="0">
              <a:solidFill>
                <a:schemeClr val="dk2"/>
              </a:solidFill>
              <a:latin typeface="Proxima Nova"/>
              <a:ea typeface="Proxima Nova"/>
              <a:cs typeface="Proxima Nova"/>
              <a:sym typeface="Proxima Nova"/>
            </a:endParaRPr>
          </a:p>
        </p:txBody>
      </p:sp>
      <p:sp>
        <p:nvSpPr>
          <p:cNvPr id="1010" name="Google Shape;1010;g2dc1e937738_0_87"/>
          <p:cNvSpPr txBox="1"/>
          <p:nvPr/>
        </p:nvSpPr>
        <p:spPr>
          <a:xfrm>
            <a:off x="5985867" y="319700"/>
            <a:ext cx="5747100" cy="6111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300" b="0" i="0" u="none" strike="noStrike" cap="none" dirty="0">
                <a:solidFill>
                  <a:schemeClr val="dk2"/>
                </a:solidFill>
                <a:latin typeface="Proxima Nova Extrabold"/>
                <a:ea typeface="Proxima Nova Extrabold"/>
                <a:cs typeface="Proxima Nova Extrabold"/>
                <a:sym typeface="Proxima Nova Extrabold"/>
              </a:rPr>
              <a:t>Connect Oregon </a:t>
            </a:r>
            <a:r>
              <a:rPr lang="en-US" sz="2300" b="1" i="0" u="none" strike="noStrike" cap="none" dirty="0">
                <a:solidFill>
                  <a:srgbClr val="2C405A"/>
                </a:solidFill>
                <a:latin typeface="Proxima Nova"/>
                <a:ea typeface="Proxima Nova"/>
                <a:cs typeface="Proxima Nova"/>
                <a:sym typeface="Proxima Nova"/>
              </a:rPr>
              <a:t>connects health care and social service providers</a:t>
            </a:r>
            <a:r>
              <a:rPr lang="en-US" sz="2300" b="0" i="0" u="none" strike="noStrike" cap="none" dirty="0">
                <a:solidFill>
                  <a:srgbClr val="2C405A"/>
                </a:solidFill>
                <a:latin typeface="Proxima Nova"/>
                <a:ea typeface="Proxima Nova"/>
                <a:cs typeface="Proxima Nova"/>
                <a:sym typeface="Proxima Nova"/>
              </a:rPr>
              <a:t> to deliver integrated whole person care through a shared technology platform. Through</a:t>
            </a:r>
            <a:r>
              <a:rPr lang="en-US" sz="2300" dirty="0">
                <a:solidFill>
                  <a:srgbClr val="2C405A"/>
                </a:solidFill>
                <a:latin typeface="Proxima Nova"/>
                <a:ea typeface="Proxima Nova"/>
                <a:cs typeface="Proxima Nova"/>
                <a:sym typeface="Proxima Nova"/>
              </a:rPr>
              <a:t> Unite Us</a:t>
            </a:r>
            <a:r>
              <a:rPr lang="en-US" sz="2300" b="0" i="0" u="none" strike="noStrike" cap="none" dirty="0">
                <a:solidFill>
                  <a:srgbClr val="2C405A"/>
                </a:solidFill>
                <a:latin typeface="Proxima Nova"/>
                <a:ea typeface="Proxima Nova"/>
                <a:cs typeface="Proxima Nova"/>
                <a:sym typeface="Proxima Nova"/>
              </a:rPr>
              <a:t>, partners can:</a:t>
            </a:r>
            <a:endParaRPr sz="2300" b="0" i="0" u="none" strike="noStrike" cap="none" dirty="0">
              <a:solidFill>
                <a:srgbClr val="2C405A"/>
              </a:solidFill>
              <a:latin typeface="Proxima Nova"/>
              <a:ea typeface="Proxima Nova"/>
              <a:cs typeface="Proxima Nova"/>
              <a:sym typeface="Proxima Nova"/>
            </a:endParaRPr>
          </a:p>
          <a:p>
            <a:pPr marL="292100" marR="0" lvl="0" indent="-285750" algn="l" rtl="0">
              <a:lnSpc>
                <a:spcPct val="100000"/>
              </a:lnSpc>
              <a:spcBef>
                <a:spcPts val="1300"/>
              </a:spcBef>
              <a:spcAft>
                <a:spcPts val="0"/>
              </a:spcAft>
              <a:buClr>
                <a:srgbClr val="595959"/>
              </a:buClr>
              <a:buSzPts val="2300"/>
              <a:buFont typeface="Proxima Nova"/>
              <a:buChar char="•"/>
            </a:pPr>
            <a:r>
              <a:rPr lang="en-US" sz="2300" b="0" i="0" u="none" strike="noStrike" cap="none" dirty="0">
                <a:solidFill>
                  <a:srgbClr val="2C405A"/>
                </a:solidFill>
                <a:latin typeface="Proxima Nova"/>
                <a:ea typeface="Proxima Nova"/>
                <a:cs typeface="Proxima Nova"/>
                <a:sym typeface="Proxima Nova"/>
              </a:rPr>
              <a:t>Make electronic referrals</a:t>
            </a:r>
            <a:endParaRPr sz="2300" b="0" i="0" u="none" strike="noStrike" cap="none" dirty="0">
              <a:solidFill>
                <a:srgbClr val="2C405A"/>
              </a:solidFill>
              <a:latin typeface="Proxima Nova"/>
              <a:ea typeface="Proxima Nova"/>
              <a:cs typeface="Proxima Nova"/>
              <a:sym typeface="Proxima Nova"/>
            </a:endParaRPr>
          </a:p>
          <a:p>
            <a:pPr marL="292100" marR="0" lvl="0" indent="-285750" algn="l" rtl="0">
              <a:lnSpc>
                <a:spcPct val="100000"/>
              </a:lnSpc>
              <a:spcBef>
                <a:spcPts val="0"/>
              </a:spcBef>
              <a:spcAft>
                <a:spcPts val="0"/>
              </a:spcAft>
              <a:buClr>
                <a:srgbClr val="595959"/>
              </a:buClr>
              <a:buSzPts val="2300"/>
              <a:buFont typeface="Proxima Nova"/>
              <a:buChar char="•"/>
            </a:pPr>
            <a:r>
              <a:rPr lang="en-US" sz="2300" b="0" i="0" u="none" strike="noStrike" cap="none" dirty="0">
                <a:solidFill>
                  <a:srgbClr val="2C405A"/>
                </a:solidFill>
                <a:latin typeface="Proxima Nova"/>
                <a:ea typeface="Proxima Nova"/>
                <a:cs typeface="Proxima Nova"/>
                <a:sym typeface="Proxima Nova"/>
              </a:rPr>
              <a:t>Securely share client information</a:t>
            </a:r>
            <a:endParaRPr sz="2300" b="0" i="0" u="none" strike="noStrike" cap="none" dirty="0">
              <a:solidFill>
                <a:srgbClr val="2C405A"/>
              </a:solidFill>
              <a:latin typeface="Proxima Nova"/>
              <a:ea typeface="Proxima Nova"/>
              <a:cs typeface="Proxima Nova"/>
              <a:sym typeface="Proxima Nova"/>
            </a:endParaRPr>
          </a:p>
          <a:p>
            <a:pPr marL="292100" marR="0" lvl="0" indent="-285750" algn="l" rtl="0">
              <a:lnSpc>
                <a:spcPct val="100000"/>
              </a:lnSpc>
              <a:spcBef>
                <a:spcPts val="0"/>
              </a:spcBef>
              <a:spcAft>
                <a:spcPts val="0"/>
              </a:spcAft>
              <a:buClr>
                <a:srgbClr val="595959"/>
              </a:buClr>
              <a:buSzPts val="2300"/>
              <a:buFont typeface="Proxima Nova"/>
              <a:buChar char="•"/>
            </a:pPr>
            <a:r>
              <a:rPr lang="en-US" sz="2300" b="0" i="0" u="none" strike="noStrike" cap="none" dirty="0">
                <a:solidFill>
                  <a:srgbClr val="2C405A"/>
                </a:solidFill>
                <a:latin typeface="Proxima Nova"/>
                <a:ea typeface="Proxima Nova"/>
                <a:cs typeface="Proxima Nova"/>
                <a:sym typeface="Proxima Nova"/>
              </a:rPr>
              <a:t>Track outcomes together</a:t>
            </a:r>
            <a:endParaRPr sz="2300" b="0" i="0" u="none" strike="noStrike" cap="none" dirty="0">
              <a:solidFill>
                <a:srgbClr val="2C405A"/>
              </a:solidFill>
              <a:latin typeface="Proxima Nova"/>
              <a:ea typeface="Proxima Nova"/>
              <a:cs typeface="Proxima Nova"/>
              <a:sym typeface="Proxima Nova"/>
            </a:endParaRPr>
          </a:p>
          <a:p>
            <a:pPr marL="292100" marR="0" lvl="0" indent="-285750" algn="l" rtl="0">
              <a:lnSpc>
                <a:spcPct val="100000"/>
              </a:lnSpc>
              <a:spcBef>
                <a:spcPts val="0"/>
              </a:spcBef>
              <a:spcAft>
                <a:spcPts val="0"/>
              </a:spcAft>
              <a:buClr>
                <a:srgbClr val="595959"/>
              </a:buClr>
              <a:buSzPts val="2300"/>
              <a:buFont typeface="Proxima Nova"/>
              <a:buChar char="•"/>
            </a:pPr>
            <a:r>
              <a:rPr lang="en-US" sz="2300" b="0" i="0" u="none" strike="noStrike" cap="none" dirty="0">
                <a:solidFill>
                  <a:srgbClr val="2C405A"/>
                </a:solidFill>
                <a:latin typeface="Proxima Nova"/>
                <a:ea typeface="Proxima Nova"/>
                <a:cs typeface="Proxima Nova"/>
                <a:sym typeface="Proxima Nova"/>
              </a:rPr>
              <a:t>Inform community-wide discussion</a:t>
            </a:r>
            <a:endParaRPr sz="2300" b="0" i="0" u="none" strike="noStrike" cap="none" dirty="0">
              <a:solidFill>
                <a:srgbClr val="2C405A"/>
              </a:solidFill>
              <a:latin typeface="Proxima Nova"/>
              <a:ea typeface="Proxima Nova"/>
              <a:cs typeface="Proxima Nova"/>
              <a:sym typeface="Proxima Nova"/>
            </a:endParaRPr>
          </a:p>
          <a:p>
            <a:pPr marL="0" marR="0" lvl="0" indent="0" algn="l" rtl="0">
              <a:lnSpc>
                <a:spcPct val="115000"/>
              </a:lnSpc>
              <a:spcBef>
                <a:spcPts val="1300"/>
              </a:spcBef>
              <a:spcAft>
                <a:spcPts val="0"/>
              </a:spcAft>
              <a:buClr>
                <a:srgbClr val="000000"/>
              </a:buClr>
              <a:buSzPts val="1900"/>
              <a:buFont typeface="Arial"/>
              <a:buNone/>
            </a:pPr>
            <a:r>
              <a:rPr lang="en-US" sz="2300" b="0" i="0" u="none" strike="noStrike" cap="none" dirty="0">
                <a:solidFill>
                  <a:schemeClr val="dk2"/>
                </a:solidFill>
                <a:latin typeface="Proxima Nova Extrabold"/>
                <a:ea typeface="Proxima Nova Extrabold"/>
                <a:cs typeface="Proxima Nova Extrabold"/>
                <a:sym typeface="Proxima Nova Extrabold"/>
              </a:rPr>
              <a:t>Connect Oregon</a:t>
            </a:r>
            <a:r>
              <a:rPr lang="en-US" sz="2300" b="0" i="0" u="none" strike="noStrike" cap="none" dirty="0">
                <a:solidFill>
                  <a:srgbClr val="2C405A"/>
                </a:solidFill>
                <a:latin typeface="Proxima Nova Extrabold"/>
                <a:ea typeface="Proxima Nova Extrabold"/>
                <a:cs typeface="Proxima Nova Extrabold"/>
                <a:sym typeface="Proxima Nova Extrabold"/>
              </a:rPr>
              <a:t> </a:t>
            </a:r>
            <a:r>
              <a:rPr lang="en-US" sz="2300" b="0" i="0" u="none" strike="noStrike" cap="none" dirty="0">
                <a:solidFill>
                  <a:srgbClr val="2C405A"/>
                </a:solidFill>
                <a:latin typeface="Proxima Nova"/>
                <a:ea typeface="Proxima Nova"/>
                <a:cs typeface="Proxima Nova"/>
                <a:sym typeface="Proxima Nova"/>
              </a:rPr>
              <a:t>is avai</a:t>
            </a:r>
            <a:r>
              <a:rPr lang="en-US" sz="2300" dirty="0">
                <a:solidFill>
                  <a:srgbClr val="2C405A"/>
                </a:solidFill>
                <a:latin typeface="Proxima Nova"/>
                <a:ea typeface="Proxima Nova"/>
                <a:cs typeface="Proxima Nova"/>
                <a:sym typeface="Proxima Nova"/>
              </a:rPr>
              <a:t>lable Statewide and </a:t>
            </a:r>
            <a:r>
              <a:rPr lang="en-US" sz="2300" b="0" i="0" u="none" strike="noStrike" cap="none" dirty="0">
                <a:solidFill>
                  <a:srgbClr val="2C405A"/>
                </a:solidFill>
                <a:latin typeface="Proxima Nova"/>
                <a:ea typeface="Proxima Nova"/>
                <a:cs typeface="Proxima Nova"/>
                <a:sym typeface="Proxima Nova"/>
              </a:rPr>
              <a:t>provided at </a:t>
            </a:r>
            <a:r>
              <a:rPr lang="en-US" sz="2300" b="1" i="0" u="none" strike="noStrike" cap="none" dirty="0">
                <a:solidFill>
                  <a:srgbClr val="2C405A"/>
                </a:solidFill>
                <a:latin typeface="Proxima Nova"/>
                <a:ea typeface="Proxima Nova"/>
                <a:cs typeface="Proxima Nova"/>
                <a:sym typeface="Proxima Nova"/>
              </a:rPr>
              <a:t>no cost </a:t>
            </a:r>
            <a:r>
              <a:rPr lang="en-US" sz="2300" b="0" i="0" u="none" strike="noStrike" cap="none" dirty="0">
                <a:solidFill>
                  <a:srgbClr val="2C405A"/>
                </a:solidFill>
                <a:latin typeface="Proxima Nova"/>
                <a:ea typeface="Proxima Nova"/>
                <a:cs typeface="Proxima Nova"/>
                <a:sym typeface="Proxima Nova"/>
              </a:rPr>
              <a:t>to all community-based organizations, community health centers, and healthcare providers contracted with our CCO and health system partners. </a:t>
            </a:r>
            <a:endParaRPr sz="2300" dirty="0">
              <a:solidFill>
                <a:srgbClr val="2C405A"/>
              </a:solidFill>
              <a:latin typeface="Proxima Nova"/>
              <a:ea typeface="Proxima Nova"/>
              <a:cs typeface="Proxima Nova"/>
              <a:sym typeface="Proxima Nova"/>
            </a:endParaRPr>
          </a:p>
          <a:p>
            <a:pPr marL="0" marR="0" lvl="0" indent="0" algn="l" rtl="0">
              <a:lnSpc>
                <a:spcPct val="115000"/>
              </a:lnSpc>
              <a:spcBef>
                <a:spcPts val="1300"/>
              </a:spcBef>
              <a:spcAft>
                <a:spcPts val="0"/>
              </a:spcAft>
              <a:buClr>
                <a:srgbClr val="000000"/>
              </a:buClr>
              <a:buSzPts val="1900"/>
              <a:buFont typeface="Arial"/>
              <a:buNone/>
            </a:pPr>
            <a:endParaRPr sz="1700" b="1" dirty="0">
              <a:solidFill>
                <a:srgbClr val="2C405A"/>
              </a:solidFill>
              <a:latin typeface="Proxima Nova"/>
              <a:ea typeface="Proxima Nova"/>
              <a:cs typeface="Proxima Nova"/>
              <a:sym typeface="Proxima Nova"/>
            </a:endParaRPr>
          </a:p>
          <a:p>
            <a:pPr marL="0" lvl="0" indent="0" algn="l" rtl="0">
              <a:lnSpc>
                <a:spcPct val="115000"/>
              </a:lnSpc>
              <a:spcBef>
                <a:spcPts val="0"/>
              </a:spcBef>
              <a:spcAft>
                <a:spcPts val="0"/>
              </a:spcAft>
              <a:buClr>
                <a:srgbClr val="000000"/>
              </a:buClr>
              <a:buSzPts val="1900"/>
              <a:buFont typeface="Arial"/>
              <a:buNone/>
            </a:pPr>
            <a:endParaRPr sz="1700" b="0" i="0" u="none" strike="noStrike" cap="none" dirty="0">
              <a:solidFill>
                <a:srgbClr val="595959"/>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2" name="Picture 1" descr="A blue text with numbers&#10;&#10;Description automatically generated">
            <a:extLst>
              <a:ext uri="{FF2B5EF4-FFF2-40B4-BE49-F238E27FC236}">
                <a16:creationId xmlns:a16="http://schemas.microsoft.com/office/drawing/2014/main" id="{3A7BAD44-0193-CC03-A0F9-7F7A368A7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3900" y="5380594"/>
            <a:ext cx="1157589" cy="894501"/>
          </a:xfrm>
          <a:prstGeom prst="rect">
            <a:avLst/>
          </a:prstGeom>
        </p:spPr>
      </p:pic>
      <p:grpSp>
        <p:nvGrpSpPr>
          <p:cNvPr id="1044" name="Google Shape;1044;g2dc1e937738_0_374"/>
          <p:cNvGrpSpPr/>
          <p:nvPr/>
        </p:nvGrpSpPr>
        <p:grpSpPr>
          <a:xfrm>
            <a:off x="5781547" y="445575"/>
            <a:ext cx="5741208" cy="4220810"/>
            <a:chOff x="2636450" y="1988875"/>
            <a:chExt cx="2343350" cy="1722850"/>
          </a:xfrm>
        </p:grpSpPr>
        <p:sp>
          <p:nvSpPr>
            <p:cNvPr id="1045" name="Google Shape;1045;g2dc1e937738_0_374"/>
            <p:cNvSpPr/>
            <p:nvPr/>
          </p:nvSpPr>
          <p:spPr>
            <a:xfrm>
              <a:off x="2800175" y="1988875"/>
              <a:ext cx="183725" cy="204375"/>
            </a:xfrm>
            <a:custGeom>
              <a:avLst/>
              <a:gdLst/>
              <a:ahLst/>
              <a:cxnLst/>
              <a:rect l="l" t="t" r="r" b="b"/>
              <a:pathLst>
                <a:path w="7349" h="8175" extrusionOk="0">
                  <a:moveTo>
                    <a:pt x="5949" y="1"/>
                  </a:moveTo>
                  <a:lnTo>
                    <a:pt x="5899" y="126"/>
                  </a:lnTo>
                  <a:lnTo>
                    <a:pt x="5974" y="326"/>
                  </a:lnTo>
                  <a:lnTo>
                    <a:pt x="6099" y="501"/>
                  </a:lnTo>
                  <a:lnTo>
                    <a:pt x="6274" y="626"/>
                  </a:lnTo>
                  <a:lnTo>
                    <a:pt x="6399" y="701"/>
                  </a:lnTo>
                  <a:lnTo>
                    <a:pt x="6474" y="576"/>
                  </a:lnTo>
                  <a:lnTo>
                    <a:pt x="6374" y="326"/>
                  </a:lnTo>
                  <a:lnTo>
                    <a:pt x="6174" y="151"/>
                  </a:lnTo>
                  <a:lnTo>
                    <a:pt x="6074" y="26"/>
                  </a:lnTo>
                  <a:lnTo>
                    <a:pt x="5949" y="1"/>
                  </a:lnTo>
                  <a:close/>
                  <a:moveTo>
                    <a:pt x="5524" y="326"/>
                  </a:moveTo>
                  <a:lnTo>
                    <a:pt x="3749" y="1375"/>
                  </a:lnTo>
                  <a:lnTo>
                    <a:pt x="3225" y="1425"/>
                  </a:lnTo>
                  <a:lnTo>
                    <a:pt x="2725" y="776"/>
                  </a:lnTo>
                  <a:lnTo>
                    <a:pt x="2025" y="1051"/>
                  </a:lnTo>
                  <a:lnTo>
                    <a:pt x="2525" y="1875"/>
                  </a:lnTo>
                  <a:lnTo>
                    <a:pt x="2350" y="2425"/>
                  </a:lnTo>
                  <a:lnTo>
                    <a:pt x="225" y="901"/>
                  </a:lnTo>
                  <a:lnTo>
                    <a:pt x="225" y="901"/>
                  </a:lnTo>
                  <a:lnTo>
                    <a:pt x="875" y="4075"/>
                  </a:lnTo>
                  <a:lnTo>
                    <a:pt x="0" y="5275"/>
                  </a:lnTo>
                  <a:lnTo>
                    <a:pt x="475" y="6450"/>
                  </a:lnTo>
                  <a:lnTo>
                    <a:pt x="225" y="8049"/>
                  </a:lnTo>
                  <a:lnTo>
                    <a:pt x="3200" y="8074"/>
                  </a:lnTo>
                  <a:lnTo>
                    <a:pt x="3200" y="8174"/>
                  </a:lnTo>
                  <a:lnTo>
                    <a:pt x="7349" y="8074"/>
                  </a:lnTo>
                  <a:lnTo>
                    <a:pt x="7324" y="1875"/>
                  </a:lnTo>
                  <a:lnTo>
                    <a:pt x="5524" y="326"/>
                  </a:lnTo>
                  <a:close/>
                </a:path>
              </a:pathLst>
            </a:custGeom>
            <a:solidFill>
              <a:srgbClr val="2C405A"/>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Clatsop</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46" name="Google Shape;1046;g2dc1e937738_0_374"/>
            <p:cNvSpPr/>
            <p:nvPr/>
          </p:nvSpPr>
          <p:spPr>
            <a:xfrm>
              <a:off x="2983250" y="2018875"/>
              <a:ext cx="173125" cy="195625"/>
            </a:xfrm>
            <a:custGeom>
              <a:avLst/>
              <a:gdLst/>
              <a:ahLst/>
              <a:cxnLst/>
              <a:rect l="l" t="t" r="r" b="b"/>
              <a:pathLst>
                <a:path w="6925" h="7825" extrusionOk="0">
                  <a:moveTo>
                    <a:pt x="5025" y="7824"/>
                  </a:moveTo>
                  <a:lnTo>
                    <a:pt x="5000" y="7574"/>
                  </a:lnTo>
                  <a:lnTo>
                    <a:pt x="4250" y="7574"/>
                  </a:lnTo>
                  <a:lnTo>
                    <a:pt x="4250" y="7349"/>
                  </a:lnTo>
                  <a:lnTo>
                    <a:pt x="3800" y="7349"/>
                  </a:lnTo>
                  <a:lnTo>
                    <a:pt x="3800" y="6874"/>
                  </a:lnTo>
                  <a:lnTo>
                    <a:pt x="26" y="6874"/>
                  </a:lnTo>
                  <a:lnTo>
                    <a:pt x="1" y="675"/>
                  </a:lnTo>
                  <a:lnTo>
                    <a:pt x="651" y="625"/>
                  </a:lnTo>
                  <a:lnTo>
                    <a:pt x="1301" y="675"/>
                  </a:lnTo>
                  <a:lnTo>
                    <a:pt x="1750" y="225"/>
                  </a:lnTo>
                  <a:lnTo>
                    <a:pt x="2150" y="0"/>
                  </a:lnTo>
                  <a:lnTo>
                    <a:pt x="2800" y="75"/>
                  </a:lnTo>
                  <a:lnTo>
                    <a:pt x="3625" y="450"/>
                  </a:lnTo>
                  <a:lnTo>
                    <a:pt x="4500" y="1225"/>
                  </a:lnTo>
                  <a:lnTo>
                    <a:pt x="5375" y="1725"/>
                  </a:lnTo>
                  <a:lnTo>
                    <a:pt x="5650" y="2600"/>
                  </a:lnTo>
                  <a:lnTo>
                    <a:pt x="6425" y="4000"/>
                  </a:lnTo>
                  <a:lnTo>
                    <a:pt x="6425" y="4675"/>
                  </a:lnTo>
                  <a:lnTo>
                    <a:pt x="6675" y="5250"/>
                  </a:lnTo>
                  <a:lnTo>
                    <a:pt x="6675" y="5549"/>
                  </a:lnTo>
                  <a:lnTo>
                    <a:pt x="6650" y="6374"/>
                  </a:lnTo>
                  <a:lnTo>
                    <a:pt x="6925" y="7049"/>
                  </a:lnTo>
                  <a:lnTo>
                    <a:pt x="6825" y="7599"/>
                  </a:lnTo>
                  <a:lnTo>
                    <a:pt x="6525" y="7624"/>
                  </a:lnTo>
                  <a:lnTo>
                    <a:pt x="6525" y="7799"/>
                  </a:lnTo>
                  <a:close/>
                </a:path>
              </a:pathLst>
            </a:custGeom>
            <a:solidFill>
              <a:srgbClr val="2C405A"/>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Columbia</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47" name="Google Shape;1047;g2dc1e937738_0_374"/>
            <p:cNvSpPr/>
            <p:nvPr/>
          </p:nvSpPr>
          <p:spPr>
            <a:xfrm>
              <a:off x="4118675" y="2095100"/>
              <a:ext cx="425575" cy="419325"/>
            </a:xfrm>
            <a:custGeom>
              <a:avLst/>
              <a:gdLst/>
              <a:ahLst/>
              <a:cxnLst/>
              <a:rect l="l" t="t" r="r" b="b"/>
              <a:pathLst>
                <a:path w="17023" h="16773" extrusionOk="0">
                  <a:moveTo>
                    <a:pt x="26" y="1426"/>
                  </a:moveTo>
                  <a:lnTo>
                    <a:pt x="726" y="1401"/>
                  </a:lnTo>
                  <a:lnTo>
                    <a:pt x="1626" y="1151"/>
                  </a:lnTo>
                  <a:lnTo>
                    <a:pt x="3075" y="1301"/>
                  </a:lnTo>
                  <a:lnTo>
                    <a:pt x="3500" y="1251"/>
                  </a:lnTo>
                  <a:lnTo>
                    <a:pt x="4750" y="576"/>
                  </a:lnTo>
                  <a:lnTo>
                    <a:pt x="5300" y="26"/>
                  </a:lnTo>
                  <a:lnTo>
                    <a:pt x="16823" y="1"/>
                  </a:lnTo>
                  <a:lnTo>
                    <a:pt x="16898" y="26"/>
                  </a:lnTo>
                  <a:lnTo>
                    <a:pt x="16998" y="2500"/>
                  </a:lnTo>
                  <a:lnTo>
                    <a:pt x="17023" y="3175"/>
                  </a:lnTo>
                  <a:lnTo>
                    <a:pt x="16248" y="3250"/>
                  </a:lnTo>
                  <a:lnTo>
                    <a:pt x="16223" y="3925"/>
                  </a:lnTo>
                  <a:lnTo>
                    <a:pt x="15923" y="3950"/>
                  </a:lnTo>
                  <a:lnTo>
                    <a:pt x="15973" y="5375"/>
                  </a:lnTo>
                  <a:lnTo>
                    <a:pt x="15373" y="5400"/>
                  </a:lnTo>
                  <a:lnTo>
                    <a:pt x="15473" y="8924"/>
                  </a:lnTo>
                  <a:lnTo>
                    <a:pt x="14498" y="8949"/>
                  </a:lnTo>
                  <a:lnTo>
                    <a:pt x="14498" y="9649"/>
                  </a:lnTo>
                  <a:lnTo>
                    <a:pt x="12524" y="9674"/>
                  </a:lnTo>
                  <a:lnTo>
                    <a:pt x="12524" y="9549"/>
                  </a:lnTo>
                  <a:lnTo>
                    <a:pt x="12324" y="9549"/>
                  </a:lnTo>
                  <a:lnTo>
                    <a:pt x="12324" y="9424"/>
                  </a:lnTo>
                  <a:lnTo>
                    <a:pt x="11949" y="9424"/>
                  </a:lnTo>
                  <a:lnTo>
                    <a:pt x="11974" y="9649"/>
                  </a:lnTo>
                  <a:lnTo>
                    <a:pt x="11824" y="9674"/>
                  </a:lnTo>
                  <a:lnTo>
                    <a:pt x="11824" y="10899"/>
                  </a:lnTo>
                  <a:lnTo>
                    <a:pt x="9599" y="10899"/>
                  </a:lnTo>
                  <a:lnTo>
                    <a:pt x="9599" y="11124"/>
                  </a:lnTo>
                  <a:lnTo>
                    <a:pt x="9124" y="11149"/>
                  </a:lnTo>
                  <a:lnTo>
                    <a:pt x="9124" y="11049"/>
                  </a:lnTo>
                  <a:lnTo>
                    <a:pt x="8649" y="11049"/>
                  </a:lnTo>
                  <a:lnTo>
                    <a:pt x="8649" y="12449"/>
                  </a:lnTo>
                  <a:lnTo>
                    <a:pt x="9099" y="12499"/>
                  </a:lnTo>
                  <a:lnTo>
                    <a:pt x="9099" y="13449"/>
                  </a:lnTo>
                  <a:lnTo>
                    <a:pt x="10374" y="13449"/>
                  </a:lnTo>
                  <a:lnTo>
                    <a:pt x="10374" y="15323"/>
                  </a:lnTo>
                  <a:lnTo>
                    <a:pt x="10699" y="15373"/>
                  </a:lnTo>
                  <a:lnTo>
                    <a:pt x="10699" y="16773"/>
                  </a:lnTo>
                  <a:lnTo>
                    <a:pt x="3250" y="16748"/>
                  </a:lnTo>
                  <a:lnTo>
                    <a:pt x="3250" y="15298"/>
                  </a:lnTo>
                  <a:lnTo>
                    <a:pt x="3475" y="15298"/>
                  </a:lnTo>
                  <a:lnTo>
                    <a:pt x="3400" y="8199"/>
                  </a:lnTo>
                  <a:lnTo>
                    <a:pt x="2125" y="8199"/>
                  </a:lnTo>
                  <a:lnTo>
                    <a:pt x="2125" y="6800"/>
                  </a:lnTo>
                  <a:lnTo>
                    <a:pt x="1" y="6750"/>
                  </a:lnTo>
                  <a:close/>
                </a:path>
              </a:pathLst>
            </a:custGeom>
            <a:solidFill>
              <a:schemeClr val="dk1"/>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Umatilla</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48" name="Google Shape;1048;g2dc1e937738_0_374"/>
            <p:cNvSpPr/>
            <p:nvPr/>
          </p:nvSpPr>
          <p:spPr>
            <a:xfrm>
              <a:off x="4541100" y="2095725"/>
              <a:ext cx="438700" cy="382475"/>
            </a:xfrm>
            <a:custGeom>
              <a:avLst/>
              <a:gdLst/>
              <a:ahLst/>
              <a:cxnLst/>
              <a:rect l="l" t="t" r="r" b="b"/>
              <a:pathLst>
                <a:path w="17548" h="15299" extrusionOk="0">
                  <a:moveTo>
                    <a:pt x="13873" y="15273"/>
                  </a:moveTo>
                  <a:lnTo>
                    <a:pt x="8449" y="15298"/>
                  </a:lnTo>
                  <a:lnTo>
                    <a:pt x="8449" y="13898"/>
                  </a:lnTo>
                  <a:lnTo>
                    <a:pt x="5800" y="13873"/>
                  </a:lnTo>
                  <a:lnTo>
                    <a:pt x="5750" y="13174"/>
                  </a:lnTo>
                  <a:lnTo>
                    <a:pt x="5350" y="13149"/>
                  </a:lnTo>
                  <a:lnTo>
                    <a:pt x="5350" y="12274"/>
                  </a:lnTo>
                  <a:lnTo>
                    <a:pt x="5100" y="12274"/>
                  </a:lnTo>
                  <a:lnTo>
                    <a:pt x="5125" y="11774"/>
                  </a:lnTo>
                  <a:lnTo>
                    <a:pt x="4925" y="11774"/>
                  </a:lnTo>
                  <a:lnTo>
                    <a:pt x="4925" y="11524"/>
                  </a:lnTo>
                  <a:lnTo>
                    <a:pt x="4600" y="11524"/>
                  </a:lnTo>
                  <a:lnTo>
                    <a:pt x="4600" y="11049"/>
                  </a:lnTo>
                  <a:lnTo>
                    <a:pt x="3950" y="11099"/>
                  </a:lnTo>
                  <a:lnTo>
                    <a:pt x="3950" y="10624"/>
                  </a:lnTo>
                  <a:lnTo>
                    <a:pt x="3700" y="10599"/>
                  </a:lnTo>
                  <a:lnTo>
                    <a:pt x="3675" y="9624"/>
                  </a:lnTo>
                  <a:lnTo>
                    <a:pt x="3450" y="9624"/>
                  </a:lnTo>
                  <a:lnTo>
                    <a:pt x="3400" y="8099"/>
                  </a:lnTo>
                  <a:lnTo>
                    <a:pt x="3000" y="8099"/>
                  </a:lnTo>
                  <a:lnTo>
                    <a:pt x="2975" y="6500"/>
                  </a:lnTo>
                  <a:lnTo>
                    <a:pt x="2750" y="6475"/>
                  </a:lnTo>
                  <a:lnTo>
                    <a:pt x="2700" y="5775"/>
                  </a:lnTo>
                  <a:lnTo>
                    <a:pt x="2475" y="5750"/>
                  </a:lnTo>
                  <a:lnTo>
                    <a:pt x="2475" y="5300"/>
                  </a:lnTo>
                  <a:lnTo>
                    <a:pt x="2300" y="5275"/>
                  </a:lnTo>
                  <a:lnTo>
                    <a:pt x="2250" y="3875"/>
                  </a:lnTo>
                  <a:lnTo>
                    <a:pt x="2750" y="3850"/>
                  </a:lnTo>
                  <a:lnTo>
                    <a:pt x="2700" y="2401"/>
                  </a:lnTo>
                  <a:lnTo>
                    <a:pt x="101" y="2475"/>
                  </a:lnTo>
                  <a:lnTo>
                    <a:pt x="1" y="1"/>
                  </a:lnTo>
                  <a:lnTo>
                    <a:pt x="4425" y="1"/>
                  </a:lnTo>
                  <a:lnTo>
                    <a:pt x="5825" y="1"/>
                  </a:lnTo>
                  <a:lnTo>
                    <a:pt x="12349" y="51"/>
                  </a:lnTo>
                  <a:lnTo>
                    <a:pt x="12574" y="301"/>
                  </a:lnTo>
                  <a:lnTo>
                    <a:pt x="13074" y="1601"/>
                  </a:lnTo>
                  <a:lnTo>
                    <a:pt x="13823" y="2550"/>
                  </a:lnTo>
                  <a:lnTo>
                    <a:pt x="14023" y="3000"/>
                  </a:lnTo>
                  <a:lnTo>
                    <a:pt x="14848" y="3000"/>
                  </a:lnTo>
                  <a:lnTo>
                    <a:pt x="15423" y="3650"/>
                  </a:lnTo>
                  <a:lnTo>
                    <a:pt x="16498" y="4175"/>
                  </a:lnTo>
                  <a:lnTo>
                    <a:pt x="16873" y="4800"/>
                  </a:lnTo>
                  <a:lnTo>
                    <a:pt x="16998" y="5550"/>
                  </a:lnTo>
                  <a:lnTo>
                    <a:pt x="17548" y="6525"/>
                  </a:lnTo>
                  <a:lnTo>
                    <a:pt x="17448" y="7225"/>
                  </a:lnTo>
                  <a:lnTo>
                    <a:pt x="16573" y="8399"/>
                  </a:lnTo>
                  <a:lnTo>
                    <a:pt x="16448" y="8974"/>
                  </a:lnTo>
                  <a:lnTo>
                    <a:pt x="15198" y="10999"/>
                  </a:lnTo>
                  <a:lnTo>
                    <a:pt x="14998" y="12224"/>
                  </a:lnTo>
                  <a:lnTo>
                    <a:pt x="14448" y="14273"/>
                  </a:lnTo>
                  <a:lnTo>
                    <a:pt x="14173" y="14773"/>
                  </a:lnTo>
                  <a:lnTo>
                    <a:pt x="13973" y="14898"/>
                  </a:lnTo>
                  <a:close/>
                </a:path>
              </a:pathLst>
            </a:custGeom>
            <a:solidFill>
              <a:schemeClr val="dk1"/>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Wallowa</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49" name="Google Shape;1049;g2dc1e937738_0_374"/>
            <p:cNvSpPr/>
            <p:nvPr/>
          </p:nvSpPr>
          <p:spPr>
            <a:xfrm>
              <a:off x="3958075" y="2130725"/>
              <a:ext cx="247500" cy="383700"/>
            </a:xfrm>
            <a:custGeom>
              <a:avLst/>
              <a:gdLst/>
              <a:ahLst/>
              <a:cxnLst/>
              <a:rect l="l" t="t" r="r" b="b"/>
              <a:pathLst>
                <a:path w="9900" h="15348" extrusionOk="0">
                  <a:moveTo>
                    <a:pt x="6450" y="1"/>
                  </a:moveTo>
                  <a:lnTo>
                    <a:pt x="6425" y="5325"/>
                  </a:lnTo>
                  <a:lnTo>
                    <a:pt x="8549" y="5375"/>
                  </a:lnTo>
                  <a:lnTo>
                    <a:pt x="8549" y="6774"/>
                  </a:lnTo>
                  <a:lnTo>
                    <a:pt x="9824" y="6774"/>
                  </a:lnTo>
                  <a:lnTo>
                    <a:pt x="9899" y="13873"/>
                  </a:lnTo>
                  <a:lnTo>
                    <a:pt x="9674" y="13873"/>
                  </a:lnTo>
                  <a:lnTo>
                    <a:pt x="9674" y="15323"/>
                  </a:lnTo>
                  <a:lnTo>
                    <a:pt x="3750" y="15323"/>
                  </a:lnTo>
                  <a:lnTo>
                    <a:pt x="2376" y="15348"/>
                  </a:lnTo>
                  <a:lnTo>
                    <a:pt x="2401" y="14098"/>
                  </a:lnTo>
                  <a:lnTo>
                    <a:pt x="2401" y="13898"/>
                  </a:lnTo>
                  <a:lnTo>
                    <a:pt x="2800" y="13898"/>
                  </a:lnTo>
                  <a:lnTo>
                    <a:pt x="2775" y="12473"/>
                  </a:lnTo>
                  <a:lnTo>
                    <a:pt x="1376" y="12448"/>
                  </a:lnTo>
                  <a:lnTo>
                    <a:pt x="1376" y="11074"/>
                  </a:lnTo>
                  <a:lnTo>
                    <a:pt x="1" y="11074"/>
                  </a:lnTo>
                  <a:lnTo>
                    <a:pt x="26" y="1725"/>
                  </a:lnTo>
                  <a:lnTo>
                    <a:pt x="1451" y="1375"/>
                  </a:lnTo>
                  <a:lnTo>
                    <a:pt x="1901" y="1225"/>
                  </a:lnTo>
                  <a:lnTo>
                    <a:pt x="3675" y="1025"/>
                  </a:lnTo>
                  <a:lnTo>
                    <a:pt x="4325" y="251"/>
                  </a:lnTo>
                  <a:lnTo>
                    <a:pt x="4700" y="26"/>
                  </a:lnTo>
                  <a:lnTo>
                    <a:pt x="5625" y="276"/>
                  </a:lnTo>
                  <a:close/>
                </a:path>
              </a:pathLst>
            </a:custGeom>
            <a:solidFill>
              <a:schemeClr val="dk1"/>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b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b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Morrow</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50" name="Google Shape;1050;g2dc1e937738_0_374"/>
            <p:cNvSpPr/>
            <p:nvPr/>
          </p:nvSpPr>
          <p:spPr>
            <a:xfrm>
              <a:off x="4334900" y="2155725"/>
              <a:ext cx="417450" cy="374325"/>
            </a:xfrm>
            <a:custGeom>
              <a:avLst/>
              <a:gdLst/>
              <a:ahLst/>
              <a:cxnLst/>
              <a:rect l="l" t="t" r="r" b="b"/>
              <a:pathLst>
                <a:path w="16698" h="14973" extrusionOk="0">
                  <a:moveTo>
                    <a:pt x="16697" y="12898"/>
                  </a:moveTo>
                  <a:lnTo>
                    <a:pt x="13123" y="12998"/>
                  </a:lnTo>
                  <a:lnTo>
                    <a:pt x="13098" y="14323"/>
                  </a:lnTo>
                  <a:lnTo>
                    <a:pt x="10598" y="14348"/>
                  </a:lnTo>
                  <a:lnTo>
                    <a:pt x="9824" y="13323"/>
                  </a:lnTo>
                  <a:lnTo>
                    <a:pt x="9549" y="13323"/>
                  </a:lnTo>
                  <a:lnTo>
                    <a:pt x="9299" y="13623"/>
                  </a:lnTo>
                  <a:lnTo>
                    <a:pt x="9324" y="14073"/>
                  </a:lnTo>
                  <a:lnTo>
                    <a:pt x="7949" y="14273"/>
                  </a:lnTo>
                  <a:lnTo>
                    <a:pt x="7324" y="14023"/>
                  </a:lnTo>
                  <a:lnTo>
                    <a:pt x="7099" y="13698"/>
                  </a:lnTo>
                  <a:lnTo>
                    <a:pt x="6849" y="13523"/>
                  </a:lnTo>
                  <a:lnTo>
                    <a:pt x="5999" y="13948"/>
                  </a:lnTo>
                  <a:lnTo>
                    <a:pt x="5574" y="14323"/>
                  </a:lnTo>
                  <a:lnTo>
                    <a:pt x="5174" y="14973"/>
                  </a:lnTo>
                  <a:lnTo>
                    <a:pt x="4625" y="14873"/>
                  </a:lnTo>
                  <a:lnTo>
                    <a:pt x="3825" y="14498"/>
                  </a:lnTo>
                  <a:lnTo>
                    <a:pt x="3075" y="14773"/>
                  </a:lnTo>
                  <a:lnTo>
                    <a:pt x="2450" y="14373"/>
                  </a:lnTo>
                  <a:lnTo>
                    <a:pt x="2050" y="14348"/>
                  </a:lnTo>
                  <a:lnTo>
                    <a:pt x="2050" y="12948"/>
                  </a:lnTo>
                  <a:lnTo>
                    <a:pt x="1725" y="12898"/>
                  </a:lnTo>
                  <a:lnTo>
                    <a:pt x="1725" y="11024"/>
                  </a:lnTo>
                  <a:lnTo>
                    <a:pt x="450" y="11024"/>
                  </a:lnTo>
                  <a:lnTo>
                    <a:pt x="450" y="10074"/>
                  </a:lnTo>
                  <a:lnTo>
                    <a:pt x="0" y="10024"/>
                  </a:lnTo>
                  <a:lnTo>
                    <a:pt x="0" y="8624"/>
                  </a:lnTo>
                  <a:lnTo>
                    <a:pt x="475" y="8624"/>
                  </a:lnTo>
                  <a:lnTo>
                    <a:pt x="475" y="8724"/>
                  </a:lnTo>
                  <a:lnTo>
                    <a:pt x="950" y="8699"/>
                  </a:lnTo>
                  <a:lnTo>
                    <a:pt x="950" y="8474"/>
                  </a:lnTo>
                  <a:lnTo>
                    <a:pt x="3175" y="8474"/>
                  </a:lnTo>
                  <a:lnTo>
                    <a:pt x="3175" y="7249"/>
                  </a:lnTo>
                  <a:lnTo>
                    <a:pt x="3325" y="7224"/>
                  </a:lnTo>
                  <a:lnTo>
                    <a:pt x="3300" y="6999"/>
                  </a:lnTo>
                  <a:lnTo>
                    <a:pt x="3675" y="6999"/>
                  </a:lnTo>
                  <a:lnTo>
                    <a:pt x="3675" y="7124"/>
                  </a:lnTo>
                  <a:lnTo>
                    <a:pt x="3875" y="7124"/>
                  </a:lnTo>
                  <a:lnTo>
                    <a:pt x="3875" y="7249"/>
                  </a:lnTo>
                  <a:lnTo>
                    <a:pt x="5849" y="7224"/>
                  </a:lnTo>
                  <a:lnTo>
                    <a:pt x="5849" y="6524"/>
                  </a:lnTo>
                  <a:lnTo>
                    <a:pt x="6824" y="6499"/>
                  </a:lnTo>
                  <a:lnTo>
                    <a:pt x="6724" y="2975"/>
                  </a:lnTo>
                  <a:lnTo>
                    <a:pt x="7324" y="2950"/>
                  </a:lnTo>
                  <a:lnTo>
                    <a:pt x="7274" y="1525"/>
                  </a:lnTo>
                  <a:lnTo>
                    <a:pt x="7574" y="1500"/>
                  </a:lnTo>
                  <a:lnTo>
                    <a:pt x="7599" y="825"/>
                  </a:lnTo>
                  <a:lnTo>
                    <a:pt x="8374" y="750"/>
                  </a:lnTo>
                  <a:lnTo>
                    <a:pt x="8349" y="75"/>
                  </a:lnTo>
                  <a:lnTo>
                    <a:pt x="10948" y="1"/>
                  </a:lnTo>
                  <a:lnTo>
                    <a:pt x="10998" y="1450"/>
                  </a:lnTo>
                  <a:lnTo>
                    <a:pt x="10498" y="1475"/>
                  </a:lnTo>
                  <a:lnTo>
                    <a:pt x="10548" y="2875"/>
                  </a:lnTo>
                  <a:lnTo>
                    <a:pt x="10723" y="2900"/>
                  </a:lnTo>
                  <a:lnTo>
                    <a:pt x="10723" y="3350"/>
                  </a:lnTo>
                  <a:lnTo>
                    <a:pt x="10948" y="3375"/>
                  </a:lnTo>
                  <a:lnTo>
                    <a:pt x="10998" y="4075"/>
                  </a:lnTo>
                  <a:lnTo>
                    <a:pt x="11223" y="4100"/>
                  </a:lnTo>
                  <a:lnTo>
                    <a:pt x="11248" y="5699"/>
                  </a:lnTo>
                  <a:lnTo>
                    <a:pt x="11648" y="5699"/>
                  </a:lnTo>
                  <a:lnTo>
                    <a:pt x="11698" y="7224"/>
                  </a:lnTo>
                  <a:lnTo>
                    <a:pt x="11923" y="7224"/>
                  </a:lnTo>
                  <a:lnTo>
                    <a:pt x="11948" y="8199"/>
                  </a:lnTo>
                  <a:lnTo>
                    <a:pt x="12198" y="8224"/>
                  </a:lnTo>
                  <a:lnTo>
                    <a:pt x="12198" y="8699"/>
                  </a:lnTo>
                  <a:lnTo>
                    <a:pt x="12848" y="8649"/>
                  </a:lnTo>
                  <a:lnTo>
                    <a:pt x="12848" y="9124"/>
                  </a:lnTo>
                  <a:lnTo>
                    <a:pt x="13173" y="9124"/>
                  </a:lnTo>
                  <a:lnTo>
                    <a:pt x="13173" y="9374"/>
                  </a:lnTo>
                  <a:lnTo>
                    <a:pt x="13373" y="9374"/>
                  </a:lnTo>
                  <a:lnTo>
                    <a:pt x="13348" y="9874"/>
                  </a:lnTo>
                  <a:lnTo>
                    <a:pt x="13598" y="9874"/>
                  </a:lnTo>
                  <a:lnTo>
                    <a:pt x="13598" y="10749"/>
                  </a:lnTo>
                  <a:lnTo>
                    <a:pt x="13998" y="10774"/>
                  </a:lnTo>
                  <a:lnTo>
                    <a:pt x="14048" y="11473"/>
                  </a:lnTo>
                  <a:lnTo>
                    <a:pt x="16697" y="11498"/>
                  </a:lnTo>
                  <a:close/>
                </a:path>
              </a:pathLst>
            </a:custGeom>
            <a:solidFill>
              <a:schemeClr val="dk1"/>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Union</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51" name="Google Shape;1051;g2dc1e937738_0_374"/>
            <p:cNvSpPr/>
            <p:nvPr/>
          </p:nvSpPr>
          <p:spPr>
            <a:xfrm>
              <a:off x="3766250" y="2173850"/>
              <a:ext cx="261850" cy="310600"/>
            </a:xfrm>
            <a:custGeom>
              <a:avLst/>
              <a:gdLst/>
              <a:ahLst/>
              <a:cxnLst/>
              <a:rect l="l" t="t" r="r" b="b"/>
              <a:pathLst>
                <a:path w="10474" h="12424" extrusionOk="0">
                  <a:moveTo>
                    <a:pt x="1950" y="12423"/>
                  </a:moveTo>
                  <a:lnTo>
                    <a:pt x="1700" y="12098"/>
                  </a:lnTo>
                  <a:lnTo>
                    <a:pt x="1725" y="11848"/>
                  </a:lnTo>
                  <a:lnTo>
                    <a:pt x="2250" y="11798"/>
                  </a:lnTo>
                  <a:lnTo>
                    <a:pt x="2350" y="11248"/>
                  </a:lnTo>
                  <a:lnTo>
                    <a:pt x="2200" y="11098"/>
                  </a:lnTo>
                  <a:lnTo>
                    <a:pt x="2050" y="10349"/>
                  </a:lnTo>
                  <a:lnTo>
                    <a:pt x="1475" y="10224"/>
                  </a:lnTo>
                  <a:lnTo>
                    <a:pt x="1350" y="10099"/>
                  </a:lnTo>
                  <a:lnTo>
                    <a:pt x="1475" y="9999"/>
                  </a:lnTo>
                  <a:lnTo>
                    <a:pt x="1250" y="9549"/>
                  </a:lnTo>
                  <a:lnTo>
                    <a:pt x="1375" y="9349"/>
                  </a:lnTo>
                  <a:lnTo>
                    <a:pt x="1300" y="9249"/>
                  </a:lnTo>
                  <a:lnTo>
                    <a:pt x="1325" y="8674"/>
                  </a:lnTo>
                  <a:lnTo>
                    <a:pt x="1550" y="8674"/>
                  </a:lnTo>
                  <a:lnTo>
                    <a:pt x="1325" y="8474"/>
                  </a:lnTo>
                  <a:lnTo>
                    <a:pt x="1550" y="6974"/>
                  </a:lnTo>
                  <a:lnTo>
                    <a:pt x="1675" y="6749"/>
                  </a:lnTo>
                  <a:lnTo>
                    <a:pt x="2050" y="6624"/>
                  </a:lnTo>
                  <a:lnTo>
                    <a:pt x="2000" y="6499"/>
                  </a:lnTo>
                  <a:lnTo>
                    <a:pt x="1725" y="6424"/>
                  </a:lnTo>
                  <a:lnTo>
                    <a:pt x="1950" y="6374"/>
                  </a:lnTo>
                  <a:lnTo>
                    <a:pt x="2075" y="5974"/>
                  </a:lnTo>
                  <a:lnTo>
                    <a:pt x="1950" y="5749"/>
                  </a:lnTo>
                  <a:lnTo>
                    <a:pt x="2200" y="5624"/>
                  </a:lnTo>
                  <a:lnTo>
                    <a:pt x="2850" y="5749"/>
                  </a:lnTo>
                  <a:lnTo>
                    <a:pt x="2950" y="5649"/>
                  </a:lnTo>
                  <a:lnTo>
                    <a:pt x="2700" y="5524"/>
                  </a:lnTo>
                  <a:lnTo>
                    <a:pt x="2700" y="5274"/>
                  </a:lnTo>
                  <a:lnTo>
                    <a:pt x="3300" y="5349"/>
                  </a:lnTo>
                  <a:lnTo>
                    <a:pt x="3425" y="5174"/>
                  </a:lnTo>
                  <a:lnTo>
                    <a:pt x="3225" y="4875"/>
                  </a:lnTo>
                  <a:lnTo>
                    <a:pt x="3375" y="4725"/>
                  </a:lnTo>
                  <a:lnTo>
                    <a:pt x="2975" y="4425"/>
                  </a:lnTo>
                  <a:lnTo>
                    <a:pt x="2925" y="4000"/>
                  </a:lnTo>
                  <a:lnTo>
                    <a:pt x="2575" y="3650"/>
                  </a:lnTo>
                  <a:lnTo>
                    <a:pt x="2425" y="3250"/>
                  </a:lnTo>
                  <a:lnTo>
                    <a:pt x="2075" y="3125"/>
                  </a:lnTo>
                  <a:lnTo>
                    <a:pt x="1850" y="2675"/>
                  </a:lnTo>
                  <a:lnTo>
                    <a:pt x="1600" y="2475"/>
                  </a:lnTo>
                  <a:lnTo>
                    <a:pt x="1225" y="2400"/>
                  </a:lnTo>
                  <a:lnTo>
                    <a:pt x="975" y="2000"/>
                  </a:lnTo>
                  <a:lnTo>
                    <a:pt x="200" y="1550"/>
                  </a:lnTo>
                  <a:lnTo>
                    <a:pt x="0" y="1300"/>
                  </a:lnTo>
                  <a:lnTo>
                    <a:pt x="425" y="1125"/>
                  </a:lnTo>
                  <a:lnTo>
                    <a:pt x="1050" y="1175"/>
                  </a:lnTo>
                  <a:lnTo>
                    <a:pt x="1850" y="1925"/>
                  </a:lnTo>
                  <a:lnTo>
                    <a:pt x="2500" y="2025"/>
                  </a:lnTo>
                  <a:lnTo>
                    <a:pt x="4350" y="1600"/>
                  </a:lnTo>
                  <a:lnTo>
                    <a:pt x="5224" y="1525"/>
                  </a:lnTo>
                  <a:lnTo>
                    <a:pt x="5824" y="850"/>
                  </a:lnTo>
                  <a:lnTo>
                    <a:pt x="6849" y="525"/>
                  </a:lnTo>
                  <a:lnTo>
                    <a:pt x="7699" y="0"/>
                  </a:lnTo>
                  <a:lnTo>
                    <a:pt x="7674" y="9349"/>
                  </a:lnTo>
                  <a:lnTo>
                    <a:pt x="9049" y="9349"/>
                  </a:lnTo>
                  <a:lnTo>
                    <a:pt x="9049" y="10723"/>
                  </a:lnTo>
                  <a:lnTo>
                    <a:pt x="10448" y="10748"/>
                  </a:lnTo>
                  <a:lnTo>
                    <a:pt x="10473" y="12173"/>
                  </a:lnTo>
                  <a:lnTo>
                    <a:pt x="10074" y="12173"/>
                  </a:lnTo>
                  <a:lnTo>
                    <a:pt x="10074" y="12373"/>
                  </a:lnTo>
                  <a:close/>
                </a:path>
              </a:pathLst>
            </a:custGeom>
            <a:solidFill>
              <a:schemeClr val="dk1"/>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b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br>
              <a:b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br>
              <a:b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b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Gilliam</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52" name="Google Shape;1052;g2dc1e937738_0_374"/>
            <p:cNvSpPr/>
            <p:nvPr/>
          </p:nvSpPr>
          <p:spPr>
            <a:xfrm>
              <a:off x="2796425" y="2188850"/>
              <a:ext cx="205600" cy="304975"/>
            </a:xfrm>
            <a:custGeom>
              <a:avLst/>
              <a:gdLst/>
              <a:ahLst/>
              <a:cxnLst/>
              <a:rect l="l" t="t" r="r" b="b"/>
              <a:pathLst>
                <a:path w="8224" h="12199" extrusionOk="0">
                  <a:moveTo>
                    <a:pt x="3275" y="11673"/>
                  </a:moveTo>
                  <a:lnTo>
                    <a:pt x="3275" y="12173"/>
                  </a:lnTo>
                  <a:lnTo>
                    <a:pt x="0" y="12198"/>
                  </a:lnTo>
                  <a:lnTo>
                    <a:pt x="600" y="7999"/>
                  </a:lnTo>
                  <a:lnTo>
                    <a:pt x="300" y="4799"/>
                  </a:lnTo>
                  <a:lnTo>
                    <a:pt x="800" y="4424"/>
                  </a:lnTo>
                  <a:lnTo>
                    <a:pt x="1350" y="4999"/>
                  </a:lnTo>
                  <a:lnTo>
                    <a:pt x="1725" y="4574"/>
                  </a:lnTo>
                  <a:lnTo>
                    <a:pt x="625" y="3425"/>
                  </a:lnTo>
                  <a:lnTo>
                    <a:pt x="800" y="1200"/>
                  </a:lnTo>
                  <a:lnTo>
                    <a:pt x="350" y="0"/>
                  </a:lnTo>
                  <a:lnTo>
                    <a:pt x="3300" y="25"/>
                  </a:lnTo>
                  <a:lnTo>
                    <a:pt x="3300" y="125"/>
                  </a:lnTo>
                  <a:lnTo>
                    <a:pt x="7499" y="75"/>
                  </a:lnTo>
                  <a:lnTo>
                    <a:pt x="7499" y="1200"/>
                  </a:lnTo>
                  <a:lnTo>
                    <a:pt x="6099" y="1275"/>
                  </a:lnTo>
                  <a:lnTo>
                    <a:pt x="6099" y="1700"/>
                  </a:lnTo>
                  <a:lnTo>
                    <a:pt x="6299" y="1750"/>
                  </a:lnTo>
                  <a:lnTo>
                    <a:pt x="6299" y="1950"/>
                  </a:lnTo>
                  <a:lnTo>
                    <a:pt x="6524" y="2000"/>
                  </a:lnTo>
                  <a:lnTo>
                    <a:pt x="6524" y="2200"/>
                  </a:lnTo>
                  <a:lnTo>
                    <a:pt x="6774" y="2200"/>
                  </a:lnTo>
                  <a:lnTo>
                    <a:pt x="6774" y="2450"/>
                  </a:lnTo>
                  <a:lnTo>
                    <a:pt x="7249" y="2450"/>
                  </a:lnTo>
                  <a:lnTo>
                    <a:pt x="7274" y="2675"/>
                  </a:lnTo>
                  <a:lnTo>
                    <a:pt x="7749" y="2675"/>
                  </a:lnTo>
                  <a:lnTo>
                    <a:pt x="7774" y="2925"/>
                  </a:lnTo>
                  <a:lnTo>
                    <a:pt x="8174" y="2950"/>
                  </a:lnTo>
                  <a:lnTo>
                    <a:pt x="8224" y="3125"/>
                  </a:lnTo>
                  <a:lnTo>
                    <a:pt x="8024" y="3150"/>
                  </a:lnTo>
                  <a:lnTo>
                    <a:pt x="8024" y="3400"/>
                  </a:lnTo>
                  <a:lnTo>
                    <a:pt x="7424" y="3425"/>
                  </a:lnTo>
                  <a:lnTo>
                    <a:pt x="7424" y="3875"/>
                  </a:lnTo>
                  <a:lnTo>
                    <a:pt x="7024" y="3900"/>
                  </a:lnTo>
                  <a:lnTo>
                    <a:pt x="6999" y="4150"/>
                  </a:lnTo>
                  <a:lnTo>
                    <a:pt x="6749" y="4150"/>
                  </a:lnTo>
                  <a:lnTo>
                    <a:pt x="6749" y="4374"/>
                  </a:lnTo>
                  <a:lnTo>
                    <a:pt x="6524" y="4399"/>
                  </a:lnTo>
                  <a:lnTo>
                    <a:pt x="6524" y="4774"/>
                  </a:lnTo>
                  <a:lnTo>
                    <a:pt x="6299" y="4799"/>
                  </a:lnTo>
                  <a:lnTo>
                    <a:pt x="6299" y="5499"/>
                  </a:lnTo>
                  <a:lnTo>
                    <a:pt x="6049" y="5524"/>
                  </a:lnTo>
                  <a:lnTo>
                    <a:pt x="6049" y="5799"/>
                  </a:lnTo>
                  <a:lnTo>
                    <a:pt x="6299" y="5824"/>
                  </a:lnTo>
                  <a:lnTo>
                    <a:pt x="6274" y="9399"/>
                  </a:lnTo>
                  <a:lnTo>
                    <a:pt x="2600" y="9374"/>
                  </a:lnTo>
                  <a:lnTo>
                    <a:pt x="2550" y="11648"/>
                  </a:lnTo>
                  <a:close/>
                </a:path>
              </a:pathLst>
            </a:custGeom>
            <a:solidFill>
              <a:srgbClr val="2C405A"/>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  Tillamook</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53" name="Google Shape;1053;g2dc1e937738_0_374"/>
            <p:cNvSpPr/>
            <p:nvPr/>
          </p:nvSpPr>
          <p:spPr>
            <a:xfrm>
              <a:off x="2947650" y="2190725"/>
              <a:ext cx="214975" cy="189975"/>
            </a:xfrm>
            <a:custGeom>
              <a:avLst/>
              <a:gdLst/>
              <a:ahLst/>
              <a:cxnLst/>
              <a:rect l="l" t="t" r="r" b="b"/>
              <a:pathLst>
                <a:path w="8599" h="7599" extrusionOk="0">
                  <a:moveTo>
                    <a:pt x="8599" y="5724"/>
                  </a:moveTo>
                  <a:lnTo>
                    <a:pt x="8599" y="7349"/>
                  </a:lnTo>
                  <a:lnTo>
                    <a:pt x="7874" y="7349"/>
                  </a:lnTo>
                  <a:lnTo>
                    <a:pt x="7874" y="7099"/>
                  </a:lnTo>
                  <a:lnTo>
                    <a:pt x="7374" y="7074"/>
                  </a:lnTo>
                  <a:lnTo>
                    <a:pt x="7374" y="7574"/>
                  </a:lnTo>
                  <a:lnTo>
                    <a:pt x="7124" y="7599"/>
                  </a:lnTo>
                  <a:lnTo>
                    <a:pt x="6699" y="7599"/>
                  </a:lnTo>
                  <a:lnTo>
                    <a:pt x="6674" y="7124"/>
                  </a:lnTo>
                  <a:lnTo>
                    <a:pt x="5924" y="7124"/>
                  </a:lnTo>
                  <a:lnTo>
                    <a:pt x="5924" y="6874"/>
                  </a:lnTo>
                  <a:lnTo>
                    <a:pt x="5699" y="6849"/>
                  </a:lnTo>
                  <a:lnTo>
                    <a:pt x="5699" y="6624"/>
                  </a:lnTo>
                  <a:lnTo>
                    <a:pt x="5449" y="6624"/>
                  </a:lnTo>
                  <a:lnTo>
                    <a:pt x="5449" y="6424"/>
                  </a:lnTo>
                  <a:lnTo>
                    <a:pt x="5224" y="6374"/>
                  </a:lnTo>
                  <a:lnTo>
                    <a:pt x="5224" y="6199"/>
                  </a:lnTo>
                  <a:lnTo>
                    <a:pt x="4249" y="6174"/>
                  </a:lnTo>
                  <a:lnTo>
                    <a:pt x="4224" y="5949"/>
                  </a:lnTo>
                  <a:lnTo>
                    <a:pt x="3974" y="5949"/>
                  </a:lnTo>
                  <a:lnTo>
                    <a:pt x="3974" y="5674"/>
                  </a:lnTo>
                  <a:lnTo>
                    <a:pt x="250" y="5749"/>
                  </a:lnTo>
                  <a:lnTo>
                    <a:pt x="0" y="5724"/>
                  </a:lnTo>
                  <a:lnTo>
                    <a:pt x="0" y="5449"/>
                  </a:lnTo>
                  <a:lnTo>
                    <a:pt x="250" y="5424"/>
                  </a:lnTo>
                  <a:lnTo>
                    <a:pt x="250" y="4724"/>
                  </a:lnTo>
                  <a:lnTo>
                    <a:pt x="475" y="4699"/>
                  </a:lnTo>
                  <a:lnTo>
                    <a:pt x="475" y="4324"/>
                  </a:lnTo>
                  <a:lnTo>
                    <a:pt x="700" y="4299"/>
                  </a:lnTo>
                  <a:lnTo>
                    <a:pt x="700" y="4075"/>
                  </a:lnTo>
                  <a:lnTo>
                    <a:pt x="950" y="4075"/>
                  </a:lnTo>
                  <a:lnTo>
                    <a:pt x="975" y="3825"/>
                  </a:lnTo>
                  <a:lnTo>
                    <a:pt x="1375" y="3800"/>
                  </a:lnTo>
                  <a:lnTo>
                    <a:pt x="1375" y="3350"/>
                  </a:lnTo>
                  <a:lnTo>
                    <a:pt x="1975" y="3325"/>
                  </a:lnTo>
                  <a:lnTo>
                    <a:pt x="1975" y="3075"/>
                  </a:lnTo>
                  <a:lnTo>
                    <a:pt x="2175" y="3050"/>
                  </a:lnTo>
                  <a:lnTo>
                    <a:pt x="2125" y="2875"/>
                  </a:lnTo>
                  <a:lnTo>
                    <a:pt x="1725" y="2850"/>
                  </a:lnTo>
                  <a:lnTo>
                    <a:pt x="1700" y="2600"/>
                  </a:lnTo>
                  <a:lnTo>
                    <a:pt x="1225" y="2600"/>
                  </a:lnTo>
                  <a:lnTo>
                    <a:pt x="1200" y="2375"/>
                  </a:lnTo>
                  <a:lnTo>
                    <a:pt x="725" y="2375"/>
                  </a:lnTo>
                  <a:lnTo>
                    <a:pt x="725" y="2125"/>
                  </a:lnTo>
                  <a:lnTo>
                    <a:pt x="475" y="2125"/>
                  </a:lnTo>
                  <a:lnTo>
                    <a:pt x="475" y="1925"/>
                  </a:lnTo>
                  <a:lnTo>
                    <a:pt x="250" y="1875"/>
                  </a:lnTo>
                  <a:lnTo>
                    <a:pt x="250" y="1675"/>
                  </a:lnTo>
                  <a:lnTo>
                    <a:pt x="50" y="1625"/>
                  </a:lnTo>
                  <a:lnTo>
                    <a:pt x="50" y="1200"/>
                  </a:lnTo>
                  <a:lnTo>
                    <a:pt x="1450" y="1125"/>
                  </a:lnTo>
                  <a:lnTo>
                    <a:pt x="1450" y="0"/>
                  </a:lnTo>
                  <a:lnTo>
                    <a:pt x="5224" y="0"/>
                  </a:lnTo>
                  <a:lnTo>
                    <a:pt x="5224" y="475"/>
                  </a:lnTo>
                  <a:lnTo>
                    <a:pt x="5674" y="475"/>
                  </a:lnTo>
                  <a:lnTo>
                    <a:pt x="5674" y="700"/>
                  </a:lnTo>
                  <a:lnTo>
                    <a:pt x="6424" y="700"/>
                  </a:lnTo>
                  <a:lnTo>
                    <a:pt x="6449" y="950"/>
                  </a:lnTo>
                  <a:lnTo>
                    <a:pt x="6449" y="2375"/>
                  </a:lnTo>
                  <a:lnTo>
                    <a:pt x="6624" y="2375"/>
                  </a:lnTo>
                  <a:lnTo>
                    <a:pt x="6624" y="2625"/>
                  </a:lnTo>
                  <a:lnTo>
                    <a:pt x="6874" y="2625"/>
                  </a:lnTo>
                  <a:lnTo>
                    <a:pt x="6874" y="2850"/>
                  </a:lnTo>
                  <a:lnTo>
                    <a:pt x="7124" y="2850"/>
                  </a:lnTo>
                  <a:lnTo>
                    <a:pt x="7174" y="3100"/>
                  </a:lnTo>
                  <a:lnTo>
                    <a:pt x="7374" y="3100"/>
                  </a:lnTo>
                  <a:lnTo>
                    <a:pt x="7374" y="3325"/>
                  </a:lnTo>
                  <a:lnTo>
                    <a:pt x="7574" y="3350"/>
                  </a:lnTo>
                  <a:lnTo>
                    <a:pt x="7574" y="3575"/>
                  </a:lnTo>
                  <a:lnTo>
                    <a:pt x="7874" y="3575"/>
                  </a:lnTo>
                  <a:lnTo>
                    <a:pt x="7874" y="3800"/>
                  </a:lnTo>
                  <a:lnTo>
                    <a:pt x="8099" y="3800"/>
                  </a:lnTo>
                  <a:lnTo>
                    <a:pt x="8099" y="4050"/>
                  </a:lnTo>
                  <a:lnTo>
                    <a:pt x="8374" y="4050"/>
                  </a:lnTo>
                  <a:lnTo>
                    <a:pt x="8374" y="4249"/>
                  </a:lnTo>
                  <a:lnTo>
                    <a:pt x="8599" y="4249"/>
                  </a:lnTo>
                  <a:close/>
                </a:path>
              </a:pathLst>
            </a:custGeom>
            <a:solidFill>
              <a:srgbClr val="2C405A"/>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Washington</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54" name="Google Shape;1054;g2dc1e937738_0_374"/>
            <p:cNvSpPr/>
            <p:nvPr/>
          </p:nvSpPr>
          <p:spPr>
            <a:xfrm>
              <a:off x="3656275" y="2206350"/>
              <a:ext cx="195600" cy="269975"/>
            </a:xfrm>
            <a:custGeom>
              <a:avLst/>
              <a:gdLst/>
              <a:ahLst/>
              <a:cxnLst/>
              <a:rect l="l" t="t" r="r" b="b"/>
              <a:pathLst>
                <a:path w="7824" h="10799" extrusionOk="0">
                  <a:moveTo>
                    <a:pt x="6099" y="10798"/>
                  </a:moveTo>
                  <a:lnTo>
                    <a:pt x="3624" y="10748"/>
                  </a:lnTo>
                  <a:lnTo>
                    <a:pt x="3699" y="10348"/>
                  </a:lnTo>
                  <a:lnTo>
                    <a:pt x="3574" y="10098"/>
                  </a:lnTo>
                  <a:lnTo>
                    <a:pt x="2600" y="9498"/>
                  </a:lnTo>
                  <a:lnTo>
                    <a:pt x="2150" y="9074"/>
                  </a:lnTo>
                  <a:lnTo>
                    <a:pt x="1375" y="8874"/>
                  </a:lnTo>
                  <a:lnTo>
                    <a:pt x="525" y="8924"/>
                  </a:lnTo>
                  <a:lnTo>
                    <a:pt x="225" y="8624"/>
                  </a:lnTo>
                  <a:lnTo>
                    <a:pt x="225" y="7624"/>
                  </a:lnTo>
                  <a:lnTo>
                    <a:pt x="0" y="7549"/>
                  </a:lnTo>
                  <a:lnTo>
                    <a:pt x="700" y="7074"/>
                  </a:lnTo>
                  <a:lnTo>
                    <a:pt x="850" y="7199"/>
                  </a:lnTo>
                  <a:lnTo>
                    <a:pt x="1025" y="7199"/>
                  </a:lnTo>
                  <a:lnTo>
                    <a:pt x="1150" y="6974"/>
                  </a:lnTo>
                  <a:lnTo>
                    <a:pt x="1100" y="6749"/>
                  </a:lnTo>
                  <a:lnTo>
                    <a:pt x="1325" y="6674"/>
                  </a:lnTo>
                  <a:lnTo>
                    <a:pt x="1400" y="6324"/>
                  </a:lnTo>
                  <a:lnTo>
                    <a:pt x="1650" y="6224"/>
                  </a:lnTo>
                  <a:lnTo>
                    <a:pt x="1875" y="5849"/>
                  </a:lnTo>
                  <a:lnTo>
                    <a:pt x="2100" y="5799"/>
                  </a:lnTo>
                  <a:lnTo>
                    <a:pt x="2100" y="5424"/>
                  </a:lnTo>
                  <a:lnTo>
                    <a:pt x="2275" y="5099"/>
                  </a:lnTo>
                  <a:lnTo>
                    <a:pt x="2125" y="4874"/>
                  </a:lnTo>
                  <a:lnTo>
                    <a:pt x="2500" y="3824"/>
                  </a:lnTo>
                  <a:lnTo>
                    <a:pt x="2475" y="3699"/>
                  </a:lnTo>
                  <a:lnTo>
                    <a:pt x="1950" y="3500"/>
                  </a:lnTo>
                  <a:lnTo>
                    <a:pt x="1650" y="3225"/>
                  </a:lnTo>
                  <a:lnTo>
                    <a:pt x="1575" y="2925"/>
                  </a:lnTo>
                  <a:lnTo>
                    <a:pt x="1725" y="2500"/>
                  </a:lnTo>
                  <a:lnTo>
                    <a:pt x="1500" y="1625"/>
                  </a:lnTo>
                  <a:lnTo>
                    <a:pt x="2075" y="1125"/>
                  </a:lnTo>
                  <a:lnTo>
                    <a:pt x="3974" y="375"/>
                  </a:lnTo>
                  <a:lnTo>
                    <a:pt x="4399" y="0"/>
                  </a:lnTo>
                  <a:lnTo>
                    <a:pt x="4599" y="250"/>
                  </a:lnTo>
                  <a:lnTo>
                    <a:pt x="5374" y="700"/>
                  </a:lnTo>
                  <a:lnTo>
                    <a:pt x="5624" y="1100"/>
                  </a:lnTo>
                  <a:lnTo>
                    <a:pt x="5999" y="1175"/>
                  </a:lnTo>
                  <a:lnTo>
                    <a:pt x="6249" y="1375"/>
                  </a:lnTo>
                  <a:lnTo>
                    <a:pt x="6474" y="1825"/>
                  </a:lnTo>
                  <a:lnTo>
                    <a:pt x="6824" y="1950"/>
                  </a:lnTo>
                  <a:lnTo>
                    <a:pt x="6974" y="2350"/>
                  </a:lnTo>
                  <a:lnTo>
                    <a:pt x="7324" y="2700"/>
                  </a:lnTo>
                  <a:lnTo>
                    <a:pt x="7374" y="3125"/>
                  </a:lnTo>
                  <a:lnTo>
                    <a:pt x="7774" y="3425"/>
                  </a:lnTo>
                  <a:lnTo>
                    <a:pt x="7624" y="3575"/>
                  </a:lnTo>
                  <a:lnTo>
                    <a:pt x="7824" y="3874"/>
                  </a:lnTo>
                  <a:lnTo>
                    <a:pt x="7699" y="4049"/>
                  </a:lnTo>
                  <a:lnTo>
                    <a:pt x="7099" y="3974"/>
                  </a:lnTo>
                  <a:lnTo>
                    <a:pt x="7099" y="4224"/>
                  </a:lnTo>
                  <a:lnTo>
                    <a:pt x="7349" y="4349"/>
                  </a:lnTo>
                  <a:lnTo>
                    <a:pt x="7249" y="4449"/>
                  </a:lnTo>
                  <a:lnTo>
                    <a:pt x="6599" y="4324"/>
                  </a:lnTo>
                  <a:lnTo>
                    <a:pt x="6349" y="4449"/>
                  </a:lnTo>
                  <a:lnTo>
                    <a:pt x="6474" y="4674"/>
                  </a:lnTo>
                  <a:lnTo>
                    <a:pt x="6349" y="5074"/>
                  </a:lnTo>
                  <a:lnTo>
                    <a:pt x="6124" y="5124"/>
                  </a:lnTo>
                  <a:lnTo>
                    <a:pt x="6399" y="5199"/>
                  </a:lnTo>
                  <a:lnTo>
                    <a:pt x="6449" y="5324"/>
                  </a:lnTo>
                  <a:lnTo>
                    <a:pt x="6074" y="5449"/>
                  </a:lnTo>
                  <a:lnTo>
                    <a:pt x="5949" y="5674"/>
                  </a:lnTo>
                  <a:lnTo>
                    <a:pt x="5724" y="7174"/>
                  </a:lnTo>
                  <a:lnTo>
                    <a:pt x="5949" y="7374"/>
                  </a:lnTo>
                  <a:lnTo>
                    <a:pt x="5724" y="7374"/>
                  </a:lnTo>
                  <a:lnTo>
                    <a:pt x="5699" y="7949"/>
                  </a:lnTo>
                  <a:lnTo>
                    <a:pt x="5774" y="8049"/>
                  </a:lnTo>
                  <a:lnTo>
                    <a:pt x="5649" y="8249"/>
                  </a:lnTo>
                  <a:lnTo>
                    <a:pt x="5874" y="8699"/>
                  </a:lnTo>
                  <a:lnTo>
                    <a:pt x="5749" y="8799"/>
                  </a:lnTo>
                  <a:lnTo>
                    <a:pt x="5874" y="8924"/>
                  </a:lnTo>
                  <a:lnTo>
                    <a:pt x="6449" y="9049"/>
                  </a:lnTo>
                  <a:lnTo>
                    <a:pt x="6599" y="9798"/>
                  </a:lnTo>
                  <a:lnTo>
                    <a:pt x="6749" y="9948"/>
                  </a:lnTo>
                  <a:lnTo>
                    <a:pt x="6649" y="10498"/>
                  </a:lnTo>
                  <a:lnTo>
                    <a:pt x="6124" y="10548"/>
                  </a:lnTo>
                  <a:close/>
                </a:path>
              </a:pathLst>
            </a:custGeom>
            <a:solidFill>
              <a:schemeClr val="dk1"/>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    Sherman</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 </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55" name="Google Shape;1055;g2dc1e937738_0_374"/>
            <p:cNvSpPr/>
            <p:nvPr/>
          </p:nvSpPr>
          <p:spPr>
            <a:xfrm>
              <a:off x="3108850" y="2208850"/>
              <a:ext cx="322475" cy="125000"/>
            </a:xfrm>
            <a:custGeom>
              <a:avLst/>
              <a:gdLst/>
              <a:ahLst/>
              <a:cxnLst/>
              <a:rect l="l" t="t" r="r" b="b"/>
              <a:pathLst>
                <a:path w="12899" h="5000" extrusionOk="0">
                  <a:moveTo>
                    <a:pt x="12899" y="4499"/>
                  </a:moveTo>
                  <a:lnTo>
                    <a:pt x="3125" y="4574"/>
                  </a:lnTo>
                  <a:lnTo>
                    <a:pt x="3150" y="4999"/>
                  </a:lnTo>
                  <a:lnTo>
                    <a:pt x="2151" y="4999"/>
                  </a:lnTo>
                  <a:lnTo>
                    <a:pt x="2151" y="3524"/>
                  </a:lnTo>
                  <a:lnTo>
                    <a:pt x="1926" y="3524"/>
                  </a:lnTo>
                  <a:lnTo>
                    <a:pt x="1926" y="3325"/>
                  </a:lnTo>
                  <a:lnTo>
                    <a:pt x="1651" y="3325"/>
                  </a:lnTo>
                  <a:lnTo>
                    <a:pt x="1651" y="3075"/>
                  </a:lnTo>
                  <a:lnTo>
                    <a:pt x="1426" y="3075"/>
                  </a:lnTo>
                  <a:lnTo>
                    <a:pt x="1426" y="2850"/>
                  </a:lnTo>
                  <a:lnTo>
                    <a:pt x="1126" y="2850"/>
                  </a:lnTo>
                  <a:lnTo>
                    <a:pt x="1126" y="2625"/>
                  </a:lnTo>
                  <a:lnTo>
                    <a:pt x="926" y="2600"/>
                  </a:lnTo>
                  <a:lnTo>
                    <a:pt x="926" y="2375"/>
                  </a:lnTo>
                  <a:lnTo>
                    <a:pt x="726" y="2375"/>
                  </a:lnTo>
                  <a:lnTo>
                    <a:pt x="676" y="2125"/>
                  </a:lnTo>
                  <a:lnTo>
                    <a:pt x="426" y="2125"/>
                  </a:lnTo>
                  <a:lnTo>
                    <a:pt x="426" y="1900"/>
                  </a:lnTo>
                  <a:lnTo>
                    <a:pt x="176" y="1900"/>
                  </a:lnTo>
                  <a:lnTo>
                    <a:pt x="176" y="1650"/>
                  </a:lnTo>
                  <a:lnTo>
                    <a:pt x="1" y="1650"/>
                  </a:lnTo>
                  <a:lnTo>
                    <a:pt x="1" y="225"/>
                  </a:lnTo>
                  <a:lnTo>
                    <a:pt x="1501" y="200"/>
                  </a:lnTo>
                  <a:lnTo>
                    <a:pt x="1501" y="25"/>
                  </a:lnTo>
                  <a:lnTo>
                    <a:pt x="1801" y="0"/>
                  </a:lnTo>
                  <a:lnTo>
                    <a:pt x="1926" y="1275"/>
                  </a:lnTo>
                  <a:lnTo>
                    <a:pt x="2675" y="1600"/>
                  </a:lnTo>
                  <a:lnTo>
                    <a:pt x="3225" y="2000"/>
                  </a:lnTo>
                  <a:lnTo>
                    <a:pt x="4225" y="2200"/>
                  </a:lnTo>
                  <a:lnTo>
                    <a:pt x="5675" y="2700"/>
                  </a:lnTo>
                  <a:lnTo>
                    <a:pt x="6625" y="2650"/>
                  </a:lnTo>
                  <a:lnTo>
                    <a:pt x="7250" y="3075"/>
                  </a:lnTo>
                  <a:lnTo>
                    <a:pt x="7900" y="2975"/>
                  </a:lnTo>
                  <a:lnTo>
                    <a:pt x="9799" y="2275"/>
                  </a:lnTo>
                  <a:lnTo>
                    <a:pt x="10749" y="1825"/>
                  </a:lnTo>
                  <a:lnTo>
                    <a:pt x="11049" y="1525"/>
                  </a:lnTo>
                  <a:lnTo>
                    <a:pt x="11599" y="1400"/>
                  </a:lnTo>
                  <a:lnTo>
                    <a:pt x="11724" y="2450"/>
                  </a:lnTo>
                  <a:lnTo>
                    <a:pt x="11924" y="2825"/>
                  </a:lnTo>
                  <a:lnTo>
                    <a:pt x="11749" y="3000"/>
                  </a:lnTo>
                  <a:lnTo>
                    <a:pt x="11774" y="3350"/>
                  </a:lnTo>
                  <a:lnTo>
                    <a:pt x="11999" y="3624"/>
                  </a:lnTo>
                  <a:lnTo>
                    <a:pt x="12274" y="3649"/>
                  </a:lnTo>
                  <a:lnTo>
                    <a:pt x="12474" y="4074"/>
                  </a:lnTo>
                  <a:close/>
                </a:path>
              </a:pathLst>
            </a:custGeom>
            <a:solidFill>
              <a:srgbClr val="2C405A"/>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b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br>
              <a:b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b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Multnomah</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56" name="Google Shape;1056;g2dc1e937738_0_374"/>
            <p:cNvSpPr/>
            <p:nvPr/>
          </p:nvSpPr>
          <p:spPr>
            <a:xfrm>
              <a:off x="3398800" y="2211975"/>
              <a:ext cx="141250" cy="193725"/>
            </a:xfrm>
            <a:custGeom>
              <a:avLst/>
              <a:gdLst/>
              <a:ahLst/>
              <a:cxnLst/>
              <a:rect l="l" t="t" r="r" b="b"/>
              <a:pathLst>
                <a:path w="5650" h="7749" extrusionOk="0">
                  <a:moveTo>
                    <a:pt x="2825" y="7749"/>
                  </a:moveTo>
                  <a:lnTo>
                    <a:pt x="2800" y="7399"/>
                  </a:lnTo>
                  <a:lnTo>
                    <a:pt x="3000" y="7199"/>
                  </a:lnTo>
                  <a:lnTo>
                    <a:pt x="2675" y="6399"/>
                  </a:lnTo>
                  <a:lnTo>
                    <a:pt x="2575" y="5724"/>
                  </a:lnTo>
                  <a:lnTo>
                    <a:pt x="2400" y="5474"/>
                  </a:lnTo>
                  <a:lnTo>
                    <a:pt x="1526" y="5149"/>
                  </a:lnTo>
                  <a:lnTo>
                    <a:pt x="1301" y="4374"/>
                  </a:lnTo>
                  <a:lnTo>
                    <a:pt x="876" y="3949"/>
                  </a:lnTo>
                  <a:lnTo>
                    <a:pt x="676" y="3524"/>
                  </a:lnTo>
                  <a:lnTo>
                    <a:pt x="401" y="3499"/>
                  </a:lnTo>
                  <a:lnTo>
                    <a:pt x="176" y="3225"/>
                  </a:lnTo>
                  <a:lnTo>
                    <a:pt x="151" y="2875"/>
                  </a:lnTo>
                  <a:lnTo>
                    <a:pt x="326" y="2700"/>
                  </a:lnTo>
                  <a:lnTo>
                    <a:pt x="126" y="2325"/>
                  </a:lnTo>
                  <a:lnTo>
                    <a:pt x="1" y="1275"/>
                  </a:lnTo>
                  <a:lnTo>
                    <a:pt x="451" y="725"/>
                  </a:lnTo>
                  <a:lnTo>
                    <a:pt x="1326" y="325"/>
                  </a:lnTo>
                  <a:lnTo>
                    <a:pt x="1951" y="500"/>
                  </a:lnTo>
                  <a:lnTo>
                    <a:pt x="2550" y="500"/>
                  </a:lnTo>
                  <a:lnTo>
                    <a:pt x="4625" y="0"/>
                  </a:lnTo>
                  <a:lnTo>
                    <a:pt x="5625" y="400"/>
                  </a:lnTo>
                  <a:lnTo>
                    <a:pt x="5650" y="3449"/>
                  </a:lnTo>
                  <a:lnTo>
                    <a:pt x="5150" y="3474"/>
                  </a:lnTo>
                  <a:lnTo>
                    <a:pt x="5175" y="7724"/>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   Hood</a:t>
              </a:r>
              <a:b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b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   River</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57" name="Google Shape;1057;g2dc1e937738_0_374"/>
            <p:cNvSpPr/>
            <p:nvPr/>
          </p:nvSpPr>
          <p:spPr>
            <a:xfrm>
              <a:off x="3125725" y="2321325"/>
              <a:ext cx="349975" cy="238100"/>
            </a:xfrm>
            <a:custGeom>
              <a:avLst/>
              <a:gdLst/>
              <a:ahLst/>
              <a:cxnLst/>
              <a:rect l="l" t="t" r="r" b="b"/>
              <a:pathLst>
                <a:path w="13999" h="9524" extrusionOk="0">
                  <a:moveTo>
                    <a:pt x="51" y="3375"/>
                  </a:moveTo>
                  <a:lnTo>
                    <a:pt x="1" y="2375"/>
                  </a:lnTo>
                  <a:lnTo>
                    <a:pt x="251" y="2350"/>
                  </a:lnTo>
                  <a:lnTo>
                    <a:pt x="251" y="1850"/>
                  </a:lnTo>
                  <a:lnTo>
                    <a:pt x="751" y="1875"/>
                  </a:lnTo>
                  <a:lnTo>
                    <a:pt x="751" y="2125"/>
                  </a:lnTo>
                  <a:lnTo>
                    <a:pt x="1476" y="2125"/>
                  </a:lnTo>
                  <a:lnTo>
                    <a:pt x="1476" y="500"/>
                  </a:lnTo>
                  <a:lnTo>
                    <a:pt x="2475" y="500"/>
                  </a:lnTo>
                  <a:lnTo>
                    <a:pt x="2450" y="75"/>
                  </a:lnTo>
                  <a:lnTo>
                    <a:pt x="12224" y="0"/>
                  </a:lnTo>
                  <a:lnTo>
                    <a:pt x="12449" y="775"/>
                  </a:lnTo>
                  <a:lnTo>
                    <a:pt x="13323" y="1100"/>
                  </a:lnTo>
                  <a:lnTo>
                    <a:pt x="13498" y="1350"/>
                  </a:lnTo>
                  <a:lnTo>
                    <a:pt x="13598" y="2025"/>
                  </a:lnTo>
                  <a:lnTo>
                    <a:pt x="13923" y="2825"/>
                  </a:lnTo>
                  <a:lnTo>
                    <a:pt x="13723" y="3025"/>
                  </a:lnTo>
                  <a:lnTo>
                    <a:pt x="13748" y="3375"/>
                  </a:lnTo>
                  <a:lnTo>
                    <a:pt x="13748" y="3825"/>
                  </a:lnTo>
                  <a:lnTo>
                    <a:pt x="13124" y="4275"/>
                  </a:lnTo>
                  <a:lnTo>
                    <a:pt x="13074" y="4500"/>
                  </a:lnTo>
                  <a:lnTo>
                    <a:pt x="13448" y="5474"/>
                  </a:lnTo>
                  <a:lnTo>
                    <a:pt x="13973" y="5824"/>
                  </a:lnTo>
                  <a:lnTo>
                    <a:pt x="13998" y="6349"/>
                  </a:lnTo>
                  <a:lnTo>
                    <a:pt x="13448" y="6724"/>
                  </a:lnTo>
                  <a:lnTo>
                    <a:pt x="13348" y="6949"/>
                  </a:lnTo>
                  <a:lnTo>
                    <a:pt x="12849" y="7024"/>
                  </a:lnTo>
                  <a:lnTo>
                    <a:pt x="12299" y="7524"/>
                  </a:lnTo>
                  <a:lnTo>
                    <a:pt x="12299" y="7824"/>
                  </a:lnTo>
                  <a:lnTo>
                    <a:pt x="12499" y="8324"/>
                  </a:lnTo>
                  <a:lnTo>
                    <a:pt x="12474" y="8649"/>
                  </a:lnTo>
                  <a:lnTo>
                    <a:pt x="12849" y="8624"/>
                  </a:lnTo>
                  <a:lnTo>
                    <a:pt x="13223" y="9249"/>
                  </a:lnTo>
                  <a:lnTo>
                    <a:pt x="13223" y="9449"/>
                  </a:lnTo>
                  <a:lnTo>
                    <a:pt x="12949" y="9524"/>
                  </a:lnTo>
                  <a:lnTo>
                    <a:pt x="5475" y="9499"/>
                  </a:lnTo>
                  <a:lnTo>
                    <a:pt x="5425" y="9274"/>
                  </a:lnTo>
                  <a:lnTo>
                    <a:pt x="4925" y="9174"/>
                  </a:lnTo>
                  <a:lnTo>
                    <a:pt x="4625" y="8949"/>
                  </a:lnTo>
                  <a:lnTo>
                    <a:pt x="4175" y="8874"/>
                  </a:lnTo>
                  <a:lnTo>
                    <a:pt x="4100" y="8649"/>
                  </a:lnTo>
                  <a:lnTo>
                    <a:pt x="3600" y="8224"/>
                  </a:lnTo>
                  <a:lnTo>
                    <a:pt x="3475" y="7874"/>
                  </a:lnTo>
                  <a:lnTo>
                    <a:pt x="3325" y="7774"/>
                  </a:lnTo>
                  <a:lnTo>
                    <a:pt x="3225" y="7349"/>
                  </a:lnTo>
                  <a:lnTo>
                    <a:pt x="2200" y="6824"/>
                  </a:lnTo>
                  <a:lnTo>
                    <a:pt x="1676" y="6074"/>
                  </a:lnTo>
                  <a:lnTo>
                    <a:pt x="976" y="5524"/>
                  </a:lnTo>
                  <a:lnTo>
                    <a:pt x="1076" y="5024"/>
                  </a:lnTo>
                  <a:lnTo>
                    <a:pt x="1326" y="4874"/>
                  </a:lnTo>
                  <a:lnTo>
                    <a:pt x="1376" y="4699"/>
                  </a:lnTo>
                  <a:lnTo>
                    <a:pt x="1501" y="4075"/>
                  </a:lnTo>
                  <a:lnTo>
                    <a:pt x="1451" y="3375"/>
                  </a:lnTo>
                  <a:lnTo>
                    <a:pt x="1051" y="3325"/>
                  </a:lnTo>
                  <a:lnTo>
                    <a:pt x="1001" y="3100"/>
                  </a:lnTo>
                  <a:lnTo>
                    <a:pt x="551" y="3075"/>
                  </a:lnTo>
                  <a:lnTo>
                    <a:pt x="351" y="3325"/>
                  </a:lnTo>
                  <a:close/>
                </a:path>
              </a:pathLst>
            </a:custGeom>
            <a:solidFill>
              <a:srgbClr val="2C405A"/>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Clackamas</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58" name="Google Shape;1058;g2dc1e937738_0_374"/>
            <p:cNvSpPr/>
            <p:nvPr/>
          </p:nvSpPr>
          <p:spPr>
            <a:xfrm>
              <a:off x="2860150" y="2332575"/>
              <a:ext cx="266850" cy="148125"/>
            </a:xfrm>
            <a:custGeom>
              <a:avLst/>
              <a:gdLst/>
              <a:ahLst/>
              <a:cxnLst/>
              <a:rect l="l" t="t" r="r" b="b"/>
              <a:pathLst>
                <a:path w="10674" h="5925" extrusionOk="0">
                  <a:moveTo>
                    <a:pt x="8299" y="5924"/>
                  </a:moveTo>
                  <a:lnTo>
                    <a:pt x="726" y="5924"/>
                  </a:lnTo>
                  <a:lnTo>
                    <a:pt x="1" y="5899"/>
                  </a:lnTo>
                  <a:lnTo>
                    <a:pt x="51" y="3625"/>
                  </a:lnTo>
                  <a:lnTo>
                    <a:pt x="3725" y="3650"/>
                  </a:lnTo>
                  <a:lnTo>
                    <a:pt x="3750" y="75"/>
                  </a:lnTo>
                  <a:lnTo>
                    <a:pt x="7474" y="0"/>
                  </a:lnTo>
                  <a:lnTo>
                    <a:pt x="7474" y="275"/>
                  </a:lnTo>
                  <a:lnTo>
                    <a:pt x="7724" y="275"/>
                  </a:lnTo>
                  <a:lnTo>
                    <a:pt x="7749" y="500"/>
                  </a:lnTo>
                  <a:lnTo>
                    <a:pt x="8724" y="525"/>
                  </a:lnTo>
                  <a:lnTo>
                    <a:pt x="8724" y="700"/>
                  </a:lnTo>
                  <a:lnTo>
                    <a:pt x="8949" y="750"/>
                  </a:lnTo>
                  <a:lnTo>
                    <a:pt x="8949" y="950"/>
                  </a:lnTo>
                  <a:lnTo>
                    <a:pt x="9199" y="950"/>
                  </a:lnTo>
                  <a:lnTo>
                    <a:pt x="9199" y="1175"/>
                  </a:lnTo>
                  <a:lnTo>
                    <a:pt x="9424" y="1200"/>
                  </a:lnTo>
                  <a:lnTo>
                    <a:pt x="9424" y="1450"/>
                  </a:lnTo>
                  <a:lnTo>
                    <a:pt x="10174" y="1450"/>
                  </a:lnTo>
                  <a:lnTo>
                    <a:pt x="10199" y="1925"/>
                  </a:lnTo>
                  <a:lnTo>
                    <a:pt x="10624" y="1925"/>
                  </a:lnTo>
                  <a:lnTo>
                    <a:pt x="10674" y="2925"/>
                  </a:lnTo>
                  <a:lnTo>
                    <a:pt x="9799" y="2750"/>
                  </a:lnTo>
                  <a:lnTo>
                    <a:pt x="9474" y="2425"/>
                  </a:lnTo>
                  <a:lnTo>
                    <a:pt x="9049" y="2825"/>
                  </a:lnTo>
                  <a:lnTo>
                    <a:pt x="9124" y="3400"/>
                  </a:lnTo>
                  <a:lnTo>
                    <a:pt x="8699" y="3500"/>
                  </a:lnTo>
                  <a:lnTo>
                    <a:pt x="8574" y="3675"/>
                  </a:lnTo>
                  <a:lnTo>
                    <a:pt x="8599" y="3875"/>
                  </a:lnTo>
                  <a:lnTo>
                    <a:pt x="8849" y="3900"/>
                  </a:lnTo>
                  <a:lnTo>
                    <a:pt x="9049" y="4324"/>
                  </a:lnTo>
                  <a:lnTo>
                    <a:pt x="9049" y="4449"/>
                  </a:lnTo>
                  <a:lnTo>
                    <a:pt x="8799" y="4649"/>
                  </a:lnTo>
                  <a:lnTo>
                    <a:pt x="9099" y="5199"/>
                  </a:lnTo>
                  <a:lnTo>
                    <a:pt x="8874" y="5449"/>
                  </a:lnTo>
                  <a:lnTo>
                    <a:pt x="8499" y="5424"/>
                  </a:lnTo>
                  <a:lnTo>
                    <a:pt x="8599" y="5799"/>
                  </a:lnTo>
                  <a:close/>
                </a:path>
              </a:pathLst>
            </a:custGeom>
            <a:solidFill>
              <a:srgbClr val="2C405A"/>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    Yamhill</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59" name="Google Shape;1059;g2dc1e937738_0_374"/>
            <p:cNvSpPr/>
            <p:nvPr/>
          </p:nvSpPr>
          <p:spPr>
            <a:xfrm>
              <a:off x="3036375" y="2393175"/>
              <a:ext cx="413075" cy="246875"/>
            </a:xfrm>
            <a:custGeom>
              <a:avLst/>
              <a:gdLst/>
              <a:ahLst/>
              <a:cxnLst/>
              <a:rect l="l" t="t" r="r" b="b"/>
              <a:pathLst>
                <a:path w="16523" h="9875" extrusionOk="0">
                  <a:moveTo>
                    <a:pt x="625" y="8949"/>
                  </a:moveTo>
                  <a:lnTo>
                    <a:pt x="375" y="8749"/>
                  </a:lnTo>
                  <a:lnTo>
                    <a:pt x="325" y="8399"/>
                  </a:lnTo>
                  <a:lnTo>
                    <a:pt x="375" y="8224"/>
                  </a:lnTo>
                  <a:lnTo>
                    <a:pt x="925" y="7999"/>
                  </a:lnTo>
                  <a:lnTo>
                    <a:pt x="950" y="7874"/>
                  </a:lnTo>
                  <a:lnTo>
                    <a:pt x="750" y="7649"/>
                  </a:lnTo>
                  <a:lnTo>
                    <a:pt x="75" y="7499"/>
                  </a:lnTo>
                  <a:lnTo>
                    <a:pt x="0" y="7150"/>
                  </a:lnTo>
                  <a:lnTo>
                    <a:pt x="375" y="6775"/>
                  </a:lnTo>
                  <a:lnTo>
                    <a:pt x="500" y="6375"/>
                  </a:lnTo>
                  <a:lnTo>
                    <a:pt x="750" y="6200"/>
                  </a:lnTo>
                  <a:lnTo>
                    <a:pt x="775" y="5950"/>
                  </a:lnTo>
                  <a:lnTo>
                    <a:pt x="1200" y="5750"/>
                  </a:lnTo>
                  <a:lnTo>
                    <a:pt x="1625" y="5400"/>
                  </a:lnTo>
                  <a:lnTo>
                    <a:pt x="1650" y="5075"/>
                  </a:lnTo>
                  <a:lnTo>
                    <a:pt x="1200" y="4575"/>
                  </a:lnTo>
                  <a:lnTo>
                    <a:pt x="1400" y="3825"/>
                  </a:lnTo>
                  <a:lnTo>
                    <a:pt x="1250" y="3500"/>
                  </a:lnTo>
                  <a:lnTo>
                    <a:pt x="1550" y="3375"/>
                  </a:lnTo>
                  <a:lnTo>
                    <a:pt x="1450" y="3000"/>
                  </a:lnTo>
                  <a:lnTo>
                    <a:pt x="1825" y="3025"/>
                  </a:lnTo>
                  <a:lnTo>
                    <a:pt x="2050" y="2775"/>
                  </a:lnTo>
                  <a:lnTo>
                    <a:pt x="1750" y="2225"/>
                  </a:lnTo>
                  <a:lnTo>
                    <a:pt x="2000" y="2025"/>
                  </a:lnTo>
                  <a:lnTo>
                    <a:pt x="2000" y="1900"/>
                  </a:lnTo>
                  <a:lnTo>
                    <a:pt x="1800" y="1476"/>
                  </a:lnTo>
                  <a:lnTo>
                    <a:pt x="1550" y="1451"/>
                  </a:lnTo>
                  <a:lnTo>
                    <a:pt x="1525" y="1251"/>
                  </a:lnTo>
                  <a:lnTo>
                    <a:pt x="1650" y="1076"/>
                  </a:lnTo>
                  <a:lnTo>
                    <a:pt x="2075" y="976"/>
                  </a:lnTo>
                  <a:lnTo>
                    <a:pt x="2000" y="401"/>
                  </a:lnTo>
                  <a:lnTo>
                    <a:pt x="2425" y="1"/>
                  </a:lnTo>
                  <a:lnTo>
                    <a:pt x="2750" y="326"/>
                  </a:lnTo>
                  <a:lnTo>
                    <a:pt x="3625" y="501"/>
                  </a:lnTo>
                  <a:lnTo>
                    <a:pt x="3925" y="451"/>
                  </a:lnTo>
                  <a:lnTo>
                    <a:pt x="4125" y="201"/>
                  </a:lnTo>
                  <a:lnTo>
                    <a:pt x="4575" y="226"/>
                  </a:lnTo>
                  <a:lnTo>
                    <a:pt x="4625" y="451"/>
                  </a:lnTo>
                  <a:lnTo>
                    <a:pt x="5025" y="501"/>
                  </a:lnTo>
                  <a:lnTo>
                    <a:pt x="5075" y="1201"/>
                  </a:lnTo>
                  <a:lnTo>
                    <a:pt x="4950" y="1825"/>
                  </a:lnTo>
                  <a:lnTo>
                    <a:pt x="4900" y="2000"/>
                  </a:lnTo>
                  <a:lnTo>
                    <a:pt x="4650" y="2150"/>
                  </a:lnTo>
                  <a:lnTo>
                    <a:pt x="4550" y="2650"/>
                  </a:lnTo>
                  <a:lnTo>
                    <a:pt x="5250" y="3200"/>
                  </a:lnTo>
                  <a:lnTo>
                    <a:pt x="5774" y="3950"/>
                  </a:lnTo>
                  <a:lnTo>
                    <a:pt x="6799" y="4475"/>
                  </a:lnTo>
                  <a:lnTo>
                    <a:pt x="6899" y="4900"/>
                  </a:lnTo>
                  <a:lnTo>
                    <a:pt x="7049" y="5000"/>
                  </a:lnTo>
                  <a:lnTo>
                    <a:pt x="7174" y="5350"/>
                  </a:lnTo>
                  <a:lnTo>
                    <a:pt x="7674" y="5775"/>
                  </a:lnTo>
                  <a:lnTo>
                    <a:pt x="7749" y="6000"/>
                  </a:lnTo>
                  <a:lnTo>
                    <a:pt x="8199" y="6075"/>
                  </a:lnTo>
                  <a:lnTo>
                    <a:pt x="8499" y="6300"/>
                  </a:lnTo>
                  <a:lnTo>
                    <a:pt x="8999" y="6400"/>
                  </a:lnTo>
                  <a:lnTo>
                    <a:pt x="9049" y="6625"/>
                  </a:lnTo>
                  <a:lnTo>
                    <a:pt x="16523" y="6650"/>
                  </a:lnTo>
                  <a:lnTo>
                    <a:pt x="16523" y="7549"/>
                  </a:lnTo>
                  <a:lnTo>
                    <a:pt x="15948" y="7749"/>
                  </a:lnTo>
                  <a:lnTo>
                    <a:pt x="15823" y="7949"/>
                  </a:lnTo>
                  <a:lnTo>
                    <a:pt x="15898" y="8374"/>
                  </a:lnTo>
                  <a:lnTo>
                    <a:pt x="16298" y="8599"/>
                  </a:lnTo>
                  <a:lnTo>
                    <a:pt x="15948" y="9124"/>
                  </a:lnTo>
                  <a:lnTo>
                    <a:pt x="16023" y="9874"/>
                  </a:lnTo>
                  <a:lnTo>
                    <a:pt x="13273" y="9824"/>
                  </a:lnTo>
                  <a:lnTo>
                    <a:pt x="11998" y="9274"/>
                  </a:lnTo>
                  <a:lnTo>
                    <a:pt x="11448" y="9649"/>
                  </a:lnTo>
                  <a:lnTo>
                    <a:pt x="11173" y="9749"/>
                  </a:lnTo>
                  <a:lnTo>
                    <a:pt x="11023" y="9699"/>
                  </a:lnTo>
                  <a:lnTo>
                    <a:pt x="10699" y="9199"/>
                  </a:lnTo>
                  <a:lnTo>
                    <a:pt x="10199" y="8724"/>
                  </a:lnTo>
                  <a:lnTo>
                    <a:pt x="8074" y="8699"/>
                  </a:lnTo>
                  <a:lnTo>
                    <a:pt x="7699" y="8774"/>
                  </a:lnTo>
                  <a:lnTo>
                    <a:pt x="7399" y="8499"/>
                  </a:lnTo>
                  <a:lnTo>
                    <a:pt x="6824" y="8349"/>
                  </a:lnTo>
                  <a:lnTo>
                    <a:pt x="6574" y="8149"/>
                  </a:lnTo>
                  <a:lnTo>
                    <a:pt x="5774" y="8349"/>
                  </a:lnTo>
                  <a:lnTo>
                    <a:pt x="4925" y="8024"/>
                  </a:lnTo>
                  <a:lnTo>
                    <a:pt x="4400" y="8024"/>
                  </a:lnTo>
                  <a:lnTo>
                    <a:pt x="3675" y="8649"/>
                  </a:lnTo>
                  <a:lnTo>
                    <a:pt x="3250" y="8949"/>
                  </a:lnTo>
                  <a:lnTo>
                    <a:pt x="2950" y="8949"/>
                  </a:lnTo>
                  <a:lnTo>
                    <a:pt x="2625" y="9199"/>
                  </a:lnTo>
                  <a:lnTo>
                    <a:pt x="2275" y="9724"/>
                  </a:lnTo>
                  <a:lnTo>
                    <a:pt x="2025" y="9849"/>
                  </a:lnTo>
                  <a:lnTo>
                    <a:pt x="1875" y="9724"/>
                  </a:lnTo>
                  <a:lnTo>
                    <a:pt x="1900" y="9349"/>
                  </a:lnTo>
                  <a:lnTo>
                    <a:pt x="1500" y="8999"/>
                  </a:lnTo>
                  <a:lnTo>
                    <a:pt x="775" y="8774"/>
                  </a:lnTo>
                  <a:close/>
                </a:path>
              </a:pathLst>
            </a:custGeom>
            <a:solidFill>
              <a:srgbClr val="2C405A"/>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b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br>
              <a:b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b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          Marion</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60" name="Google Shape;1060;g2dc1e937738_0_374"/>
            <p:cNvSpPr/>
            <p:nvPr/>
          </p:nvSpPr>
          <p:spPr>
            <a:xfrm>
              <a:off x="4386750" y="2477550"/>
              <a:ext cx="501200" cy="338075"/>
            </a:xfrm>
            <a:custGeom>
              <a:avLst/>
              <a:gdLst/>
              <a:ahLst/>
              <a:cxnLst/>
              <a:rect l="l" t="t" r="r" b="b"/>
              <a:pathLst>
                <a:path w="20048" h="13523" extrusionOk="0">
                  <a:moveTo>
                    <a:pt x="15048" y="12623"/>
                  </a:moveTo>
                  <a:lnTo>
                    <a:pt x="11974" y="12698"/>
                  </a:lnTo>
                  <a:lnTo>
                    <a:pt x="11974" y="11348"/>
                  </a:lnTo>
                  <a:lnTo>
                    <a:pt x="11749" y="11348"/>
                  </a:lnTo>
                  <a:lnTo>
                    <a:pt x="11724" y="11098"/>
                  </a:lnTo>
                  <a:lnTo>
                    <a:pt x="11449" y="11048"/>
                  </a:lnTo>
                  <a:lnTo>
                    <a:pt x="11449" y="10848"/>
                  </a:lnTo>
                  <a:lnTo>
                    <a:pt x="11024" y="10823"/>
                  </a:lnTo>
                  <a:lnTo>
                    <a:pt x="11024" y="10623"/>
                  </a:lnTo>
                  <a:lnTo>
                    <a:pt x="10749" y="10623"/>
                  </a:lnTo>
                  <a:lnTo>
                    <a:pt x="10724" y="10373"/>
                  </a:lnTo>
                  <a:lnTo>
                    <a:pt x="6400" y="10398"/>
                  </a:lnTo>
                  <a:lnTo>
                    <a:pt x="6400" y="10598"/>
                  </a:lnTo>
                  <a:lnTo>
                    <a:pt x="5825" y="10648"/>
                  </a:lnTo>
                  <a:lnTo>
                    <a:pt x="5875" y="10973"/>
                  </a:lnTo>
                  <a:lnTo>
                    <a:pt x="5625" y="10973"/>
                  </a:lnTo>
                  <a:lnTo>
                    <a:pt x="5625" y="11348"/>
                  </a:lnTo>
                  <a:lnTo>
                    <a:pt x="5400" y="11348"/>
                  </a:lnTo>
                  <a:lnTo>
                    <a:pt x="5400" y="11623"/>
                  </a:lnTo>
                  <a:lnTo>
                    <a:pt x="5150" y="11673"/>
                  </a:lnTo>
                  <a:lnTo>
                    <a:pt x="5150" y="11873"/>
                  </a:lnTo>
                  <a:lnTo>
                    <a:pt x="4925" y="11898"/>
                  </a:lnTo>
                  <a:lnTo>
                    <a:pt x="4975" y="12298"/>
                  </a:lnTo>
                  <a:lnTo>
                    <a:pt x="4725" y="12348"/>
                  </a:lnTo>
                  <a:lnTo>
                    <a:pt x="4675" y="12523"/>
                  </a:lnTo>
                  <a:lnTo>
                    <a:pt x="4425" y="12573"/>
                  </a:lnTo>
                  <a:lnTo>
                    <a:pt x="4425" y="12823"/>
                  </a:lnTo>
                  <a:lnTo>
                    <a:pt x="4225" y="12848"/>
                  </a:lnTo>
                  <a:lnTo>
                    <a:pt x="4250" y="13273"/>
                  </a:lnTo>
                  <a:lnTo>
                    <a:pt x="3750" y="13323"/>
                  </a:lnTo>
                  <a:lnTo>
                    <a:pt x="3725" y="13498"/>
                  </a:lnTo>
                  <a:lnTo>
                    <a:pt x="3325" y="13523"/>
                  </a:lnTo>
                  <a:lnTo>
                    <a:pt x="151" y="13498"/>
                  </a:lnTo>
                  <a:lnTo>
                    <a:pt x="151" y="13398"/>
                  </a:lnTo>
                  <a:lnTo>
                    <a:pt x="351" y="12473"/>
                  </a:lnTo>
                  <a:lnTo>
                    <a:pt x="1151" y="11623"/>
                  </a:lnTo>
                  <a:lnTo>
                    <a:pt x="1001" y="11048"/>
                  </a:lnTo>
                  <a:lnTo>
                    <a:pt x="1051" y="10598"/>
                  </a:lnTo>
                  <a:lnTo>
                    <a:pt x="1226" y="10348"/>
                  </a:lnTo>
                  <a:lnTo>
                    <a:pt x="1726" y="10148"/>
                  </a:lnTo>
                  <a:lnTo>
                    <a:pt x="1651" y="9124"/>
                  </a:lnTo>
                  <a:lnTo>
                    <a:pt x="1876" y="8749"/>
                  </a:lnTo>
                  <a:lnTo>
                    <a:pt x="2251" y="8474"/>
                  </a:lnTo>
                  <a:lnTo>
                    <a:pt x="2376" y="8149"/>
                  </a:lnTo>
                  <a:lnTo>
                    <a:pt x="1876" y="7224"/>
                  </a:lnTo>
                  <a:lnTo>
                    <a:pt x="901" y="7149"/>
                  </a:lnTo>
                  <a:lnTo>
                    <a:pt x="301" y="6874"/>
                  </a:lnTo>
                  <a:lnTo>
                    <a:pt x="26" y="6599"/>
                  </a:lnTo>
                  <a:lnTo>
                    <a:pt x="1" y="6199"/>
                  </a:lnTo>
                  <a:lnTo>
                    <a:pt x="601" y="6149"/>
                  </a:lnTo>
                  <a:lnTo>
                    <a:pt x="751" y="5899"/>
                  </a:lnTo>
                  <a:lnTo>
                    <a:pt x="1126" y="5899"/>
                  </a:lnTo>
                  <a:lnTo>
                    <a:pt x="1676" y="5499"/>
                  </a:lnTo>
                  <a:lnTo>
                    <a:pt x="1926" y="5474"/>
                  </a:lnTo>
                  <a:lnTo>
                    <a:pt x="2276" y="5649"/>
                  </a:lnTo>
                  <a:lnTo>
                    <a:pt x="2601" y="5599"/>
                  </a:lnTo>
                  <a:lnTo>
                    <a:pt x="2700" y="5124"/>
                  </a:lnTo>
                  <a:lnTo>
                    <a:pt x="2251" y="3999"/>
                  </a:lnTo>
                  <a:lnTo>
                    <a:pt x="2526" y="3700"/>
                  </a:lnTo>
                  <a:lnTo>
                    <a:pt x="3225" y="3550"/>
                  </a:lnTo>
                  <a:lnTo>
                    <a:pt x="3375" y="3400"/>
                  </a:lnTo>
                  <a:lnTo>
                    <a:pt x="3225" y="3025"/>
                  </a:lnTo>
                  <a:lnTo>
                    <a:pt x="3325" y="2500"/>
                  </a:lnTo>
                  <a:lnTo>
                    <a:pt x="3100" y="2100"/>
                  </a:lnTo>
                  <a:lnTo>
                    <a:pt x="3500" y="1450"/>
                  </a:lnTo>
                  <a:lnTo>
                    <a:pt x="3925" y="1075"/>
                  </a:lnTo>
                  <a:lnTo>
                    <a:pt x="4775" y="650"/>
                  </a:lnTo>
                  <a:lnTo>
                    <a:pt x="5025" y="825"/>
                  </a:lnTo>
                  <a:lnTo>
                    <a:pt x="5250" y="1150"/>
                  </a:lnTo>
                  <a:lnTo>
                    <a:pt x="5875" y="1400"/>
                  </a:lnTo>
                  <a:lnTo>
                    <a:pt x="7250" y="1200"/>
                  </a:lnTo>
                  <a:lnTo>
                    <a:pt x="7225" y="750"/>
                  </a:lnTo>
                  <a:lnTo>
                    <a:pt x="7475" y="450"/>
                  </a:lnTo>
                  <a:lnTo>
                    <a:pt x="7750" y="450"/>
                  </a:lnTo>
                  <a:lnTo>
                    <a:pt x="8524" y="1475"/>
                  </a:lnTo>
                  <a:lnTo>
                    <a:pt x="11024" y="1450"/>
                  </a:lnTo>
                  <a:lnTo>
                    <a:pt x="11049" y="125"/>
                  </a:lnTo>
                  <a:lnTo>
                    <a:pt x="14623" y="25"/>
                  </a:lnTo>
                  <a:lnTo>
                    <a:pt x="20047" y="0"/>
                  </a:lnTo>
                  <a:lnTo>
                    <a:pt x="19798" y="450"/>
                  </a:lnTo>
                  <a:lnTo>
                    <a:pt x="19273" y="975"/>
                  </a:lnTo>
                  <a:lnTo>
                    <a:pt x="19348" y="1250"/>
                  </a:lnTo>
                  <a:lnTo>
                    <a:pt x="19248" y="1575"/>
                  </a:lnTo>
                  <a:lnTo>
                    <a:pt x="19348" y="1725"/>
                  </a:lnTo>
                  <a:lnTo>
                    <a:pt x="19523" y="1700"/>
                  </a:lnTo>
                  <a:lnTo>
                    <a:pt x="19348" y="2000"/>
                  </a:lnTo>
                  <a:lnTo>
                    <a:pt x="19498" y="2575"/>
                  </a:lnTo>
                  <a:lnTo>
                    <a:pt x="19123" y="3400"/>
                  </a:lnTo>
                  <a:lnTo>
                    <a:pt x="18773" y="3725"/>
                  </a:lnTo>
                  <a:lnTo>
                    <a:pt x="18623" y="4024"/>
                  </a:lnTo>
                  <a:lnTo>
                    <a:pt x="18148" y="4899"/>
                  </a:lnTo>
                  <a:lnTo>
                    <a:pt x="17123" y="5349"/>
                  </a:lnTo>
                  <a:lnTo>
                    <a:pt x="16798" y="6199"/>
                  </a:lnTo>
                  <a:lnTo>
                    <a:pt x="16648" y="6324"/>
                  </a:lnTo>
                  <a:lnTo>
                    <a:pt x="16048" y="8224"/>
                  </a:lnTo>
                  <a:lnTo>
                    <a:pt x="15898" y="8449"/>
                  </a:lnTo>
                  <a:lnTo>
                    <a:pt x="15898" y="8849"/>
                  </a:lnTo>
                  <a:lnTo>
                    <a:pt x="15398" y="9224"/>
                  </a:lnTo>
                  <a:lnTo>
                    <a:pt x="15198" y="9623"/>
                  </a:lnTo>
                  <a:lnTo>
                    <a:pt x="14973" y="9848"/>
                  </a:lnTo>
                  <a:lnTo>
                    <a:pt x="15048" y="10573"/>
                  </a:lnTo>
                  <a:lnTo>
                    <a:pt x="14848" y="11198"/>
                  </a:lnTo>
                  <a:lnTo>
                    <a:pt x="15248" y="11998"/>
                  </a:lnTo>
                  <a:close/>
                </a:path>
              </a:pathLst>
            </a:custGeom>
            <a:solidFill>
              <a:schemeClr val="dk1"/>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Baker</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61" name="Google Shape;1061;g2dc1e937738_0_374"/>
            <p:cNvSpPr/>
            <p:nvPr/>
          </p:nvSpPr>
          <p:spPr>
            <a:xfrm>
              <a:off x="2878275" y="2480675"/>
              <a:ext cx="199375" cy="146250"/>
            </a:xfrm>
            <a:custGeom>
              <a:avLst/>
              <a:gdLst/>
              <a:ahLst/>
              <a:cxnLst/>
              <a:rect l="l" t="t" r="r" b="b"/>
              <a:pathLst>
                <a:path w="7975" h="5850" extrusionOk="0">
                  <a:moveTo>
                    <a:pt x="6699" y="5849"/>
                  </a:moveTo>
                  <a:lnTo>
                    <a:pt x="1375" y="5849"/>
                  </a:lnTo>
                  <a:lnTo>
                    <a:pt x="275" y="5849"/>
                  </a:lnTo>
                  <a:lnTo>
                    <a:pt x="275" y="5599"/>
                  </a:lnTo>
                  <a:lnTo>
                    <a:pt x="1" y="5624"/>
                  </a:lnTo>
                  <a:lnTo>
                    <a:pt x="1" y="500"/>
                  </a:lnTo>
                  <a:lnTo>
                    <a:pt x="1" y="0"/>
                  </a:lnTo>
                  <a:lnTo>
                    <a:pt x="7574" y="0"/>
                  </a:lnTo>
                  <a:lnTo>
                    <a:pt x="7724" y="325"/>
                  </a:lnTo>
                  <a:lnTo>
                    <a:pt x="7524" y="1075"/>
                  </a:lnTo>
                  <a:lnTo>
                    <a:pt x="7974" y="1575"/>
                  </a:lnTo>
                  <a:lnTo>
                    <a:pt x="7949" y="1900"/>
                  </a:lnTo>
                  <a:lnTo>
                    <a:pt x="7524" y="2250"/>
                  </a:lnTo>
                  <a:lnTo>
                    <a:pt x="7099" y="2450"/>
                  </a:lnTo>
                  <a:lnTo>
                    <a:pt x="7074" y="2700"/>
                  </a:lnTo>
                  <a:lnTo>
                    <a:pt x="6824" y="2875"/>
                  </a:lnTo>
                  <a:lnTo>
                    <a:pt x="6699" y="3275"/>
                  </a:lnTo>
                  <a:lnTo>
                    <a:pt x="6324" y="3650"/>
                  </a:lnTo>
                  <a:lnTo>
                    <a:pt x="6399" y="3999"/>
                  </a:lnTo>
                  <a:lnTo>
                    <a:pt x="7074" y="4149"/>
                  </a:lnTo>
                  <a:lnTo>
                    <a:pt x="7274" y="4374"/>
                  </a:lnTo>
                  <a:lnTo>
                    <a:pt x="7249" y="4499"/>
                  </a:lnTo>
                  <a:lnTo>
                    <a:pt x="6699" y="4724"/>
                  </a:lnTo>
                  <a:lnTo>
                    <a:pt x="6649" y="4899"/>
                  </a:lnTo>
                  <a:lnTo>
                    <a:pt x="6699" y="5249"/>
                  </a:lnTo>
                  <a:lnTo>
                    <a:pt x="6949" y="5449"/>
                  </a:lnTo>
                  <a:close/>
                </a:path>
              </a:pathLst>
            </a:custGeom>
            <a:solidFill>
              <a:srgbClr val="2C405A"/>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Polk</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62" name="Google Shape;1062;g2dc1e937738_0_374"/>
            <p:cNvSpPr/>
            <p:nvPr/>
          </p:nvSpPr>
          <p:spPr>
            <a:xfrm>
              <a:off x="3814975" y="2483175"/>
              <a:ext cx="243125" cy="311825"/>
            </a:xfrm>
            <a:custGeom>
              <a:avLst/>
              <a:gdLst/>
              <a:ahLst/>
              <a:cxnLst/>
              <a:rect l="l" t="t" r="r" b="b"/>
              <a:pathLst>
                <a:path w="9725" h="12473" extrusionOk="0">
                  <a:moveTo>
                    <a:pt x="1251" y="8249"/>
                  </a:moveTo>
                  <a:lnTo>
                    <a:pt x="1226" y="5174"/>
                  </a:lnTo>
                  <a:lnTo>
                    <a:pt x="1026" y="4474"/>
                  </a:lnTo>
                  <a:lnTo>
                    <a:pt x="1276" y="4349"/>
                  </a:lnTo>
                  <a:lnTo>
                    <a:pt x="1276" y="3999"/>
                  </a:lnTo>
                  <a:lnTo>
                    <a:pt x="901" y="3550"/>
                  </a:lnTo>
                  <a:lnTo>
                    <a:pt x="426" y="3300"/>
                  </a:lnTo>
                  <a:lnTo>
                    <a:pt x="426" y="3025"/>
                  </a:lnTo>
                  <a:lnTo>
                    <a:pt x="626" y="2875"/>
                  </a:lnTo>
                  <a:lnTo>
                    <a:pt x="526" y="2750"/>
                  </a:lnTo>
                  <a:lnTo>
                    <a:pt x="301" y="2700"/>
                  </a:lnTo>
                  <a:lnTo>
                    <a:pt x="276" y="2300"/>
                  </a:lnTo>
                  <a:lnTo>
                    <a:pt x="151" y="2125"/>
                  </a:lnTo>
                  <a:lnTo>
                    <a:pt x="1" y="50"/>
                  </a:lnTo>
                  <a:lnTo>
                    <a:pt x="8125" y="0"/>
                  </a:lnTo>
                  <a:lnTo>
                    <a:pt x="8100" y="1250"/>
                  </a:lnTo>
                  <a:lnTo>
                    <a:pt x="9474" y="1225"/>
                  </a:lnTo>
                  <a:lnTo>
                    <a:pt x="9524" y="4024"/>
                  </a:lnTo>
                  <a:lnTo>
                    <a:pt x="9674" y="4049"/>
                  </a:lnTo>
                  <a:lnTo>
                    <a:pt x="9724" y="12473"/>
                  </a:lnTo>
                  <a:lnTo>
                    <a:pt x="6875" y="12398"/>
                  </a:lnTo>
                  <a:lnTo>
                    <a:pt x="6875" y="11123"/>
                  </a:lnTo>
                  <a:lnTo>
                    <a:pt x="5425" y="11098"/>
                  </a:lnTo>
                  <a:lnTo>
                    <a:pt x="5400" y="10298"/>
                  </a:lnTo>
                  <a:lnTo>
                    <a:pt x="1276" y="10298"/>
                  </a:lnTo>
                  <a:close/>
                </a:path>
              </a:pathLst>
            </a:custGeom>
            <a:solidFill>
              <a:schemeClr val="dk1"/>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       Wheeler</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63" name="Google Shape;1063;g2dc1e937738_0_374"/>
            <p:cNvSpPr/>
            <p:nvPr/>
          </p:nvSpPr>
          <p:spPr>
            <a:xfrm>
              <a:off x="2763925" y="2493175"/>
              <a:ext cx="151875" cy="314325"/>
            </a:xfrm>
            <a:custGeom>
              <a:avLst/>
              <a:gdLst/>
              <a:ahLst/>
              <a:cxnLst/>
              <a:rect l="l" t="t" r="r" b="b"/>
              <a:pathLst>
                <a:path w="6075" h="12573" extrusionOk="0">
                  <a:moveTo>
                    <a:pt x="0" y="12523"/>
                  </a:moveTo>
                  <a:lnTo>
                    <a:pt x="725" y="6149"/>
                  </a:lnTo>
                  <a:lnTo>
                    <a:pt x="525" y="3649"/>
                  </a:lnTo>
                  <a:lnTo>
                    <a:pt x="1300" y="25"/>
                  </a:lnTo>
                  <a:lnTo>
                    <a:pt x="4575" y="0"/>
                  </a:lnTo>
                  <a:lnTo>
                    <a:pt x="4575" y="5124"/>
                  </a:lnTo>
                  <a:lnTo>
                    <a:pt x="4849" y="5099"/>
                  </a:lnTo>
                  <a:lnTo>
                    <a:pt x="4849" y="5349"/>
                  </a:lnTo>
                  <a:lnTo>
                    <a:pt x="5949" y="5349"/>
                  </a:lnTo>
                  <a:lnTo>
                    <a:pt x="5974" y="6474"/>
                  </a:lnTo>
                  <a:lnTo>
                    <a:pt x="6074" y="6499"/>
                  </a:lnTo>
                  <a:lnTo>
                    <a:pt x="6024" y="9998"/>
                  </a:lnTo>
                  <a:lnTo>
                    <a:pt x="4675" y="9973"/>
                  </a:lnTo>
                  <a:lnTo>
                    <a:pt x="4675" y="10748"/>
                  </a:lnTo>
                  <a:lnTo>
                    <a:pt x="4425" y="10748"/>
                  </a:lnTo>
                  <a:lnTo>
                    <a:pt x="4450" y="11448"/>
                  </a:lnTo>
                  <a:lnTo>
                    <a:pt x="3525" y="11473"/>
                  </a:lnTo>
                  <a:lnTo>
                    <a:pt x="3475" y="11873"/>
                  </a:lnTo>
                  <a:lnTo>
                    <a:pt x="3975" y="11948"/>
                  </a:lnTo>
                  <a:lnTo>
                    <a:pt x="3975" y="12448"/>
                  </a:lnTo>
                  <a:lnTo>
                    <a:pt x="2050" y="12473"/>
                  </a:lnTo>
                  <a:lnTo>
                    <a:pt x="2025" y="12573"/>
                  </a:lnTo>
                  <a:close/>
                </a:path>
              </a:pathLst>
            </a:custGeom>
            <a:solidFill>
              <a:srgbClr val="2C405A"/>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Lincoln</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64" name="Google Shape;1064;g2dc1e937738_0_374"/>
            <p:cNvSpPr/>
            <p:nvPr/>
          </p:nvSpPr>
          <p:spPr>
            <a:xfrm>
              <a:off x="4051825" y="2513775"/>
              <a:ext cx="419325" cy="419950"/>
            </a:xfrm>
            <a:custGeom>
              <a:avLst/>
              <a:gdLst/>
              <a:ahLst/>
              <a:cxnLst/>
              <a:rect l="l" t="t" r="r" b="b"/>
              <a:pathLst>
                <a:path w="16773" h="16798" extrusionOk="0">
                  <a:moveTo>
                    <a:pt x="16722" y="12074"/>
                  </a:moveTo>
                  <a:lnTo>
                    <a:pt x="16772" y="15548"/>
                  </a:lnTo>
                  <a:lnTo>
                    <a:pt x="15373" y="15623"/>
                  </a:lnTo>
                  <a:lnTo>
                    <a:pt x="15373" y="15498"/>
                  </a:lnTo>
                  <a:lnTo>
                    <a:pt x="9899" y="15398"/>
                  </a:lnTo>
                  <a:lnTo>
                    <a:pt x="9899" y="16748"/>
                  </a:lnTo>
                  <a:lnTo>
                    <a:pt x="175" y="16798"/>
                  </a:lnTo>
                  <a:lnTo>
                    <a:pt x="250" y="11249"/>
                  </a:lnTo>
                  <a:lnTo>
                    <a:pt x="200" y="2825"/>
                  </a:lnTo>
                  <a:lnTo>
                    <a:pt x="50" y="2800"/>
                  </a:lnTo>
                  <a:lnTo>
                    <a:pt x="0" y="1"/>
                  </a:lnTo>
                  <a:lnTo>
                    <a:pt x="5924" y="1"/>
                  </a:lnTo>
                  <a:lnTo>
                    <a:pt x="13373" y="26"/>
                  </a:lnTo>
                  <a:lnTo>
                    <a:pt x="13773" y="51"/>
                  </a:lnTo>
                  <a:lnTo>
                    <a:pt x="14398" y="451"/>
                  </a:lnTo>
                  <a:lnTo>
                    <a:pt x="15148" y="176"/>
                  </a:lnTo>
                  <a:lnTo>
                    <a:pt x="15948" y="551"/>
                  </a:lnTo>
                  <a:lnTo>
                    <a:pt x="16497" y="651"/>
                  </a:lnTo>
                  <a:lnTo>
                    <a:pt x="16722" y="1051"/>
                  </a:lnTo>
                  <a:lnTo>
                    <a:pt x="16622" y="1576"/>
                  </a:lnTo>
                  <a:lnTo>
                    <a:pt x="16772" y="1951"/>
                  </a:lnTo>
                  <a:lnTo>
                    <a:pt x="16622" y="2101"/>
                  </a:lnTo>
                  <a:lnTo>
                    <a:pt x="15923" y="2251"/>
                  </a:lnTo>
                  <a:lnTo>
                    <a:pt x="15648" y="2550"/>
                  </a:lnTo>
                  <a:lnTo>
                    <a:pt x="16097" y="3675"/>
                  </a:lnTo>
                  <a:lnTo>
                    <a:pt x="15998" y="4150"/>
                  </a:lnTo>
                  <a:lnTo>
                    <a:pt x="15673" y="4200"/>
                  </a:lnTo>
                  <a:lnTo>
                    <a:pt x="15323" y="4025"/>
                  </a:lnTo>
                  <a:lnTo>
                    <a:pt x="15073" y="4050"/>
                  </a:lnTo>
                  <a:lnTo>
                    <a:pt x="14523" y="4450"/>
                  </a:lnTo>
                  <a:lnTo>
                    <a:pt x="14148" y="4450"/>
                  </a:lnTo>
                  <a:lnTo>
                    <a:pt x="13998" y="4700"/>
                  </a:lnTo>
                  <a:lnTo>
                    <a:pt x="13398" y="4750"/>
                  </a:lnTo>
                  <a:lnTo>
                    <a:pt x="13423" y="5150"/>
                  </a:lnTo>
                  <a:lnTo>
                    <a:pt x="13698" y="5425"/>
                  </a:lnTo>
                  <a:lnTo>
                    <a:pt x="14298" y="5700"/>
                  </a:lnTo>
                  <a:lnTo>
                    <a:pt x="15273" y="5775"/>
                  </a:lnTo>
                  <a:lnTo>
                    <a:pt x="15773" y="6700"/>
                  </a:lnTo>
                  <a:lnTo>
                    <a:pt x="15648" y="7025"/>
                  </a:lnTo>
                  <a:lnTo>
                    <a:pt x="15273" y="7300"/>
                  </a:lnTo>
                  <a:lnTo>
                    <a:pt x="15048" y="7675"/>
                  </a:lnTo>
                  <a:lnTo>
                    <a:pt x="15123" y="8699"/>
                  </a:lnTo>
                  <a:lnTo>
                    <a:pt x="14623" y="8899"/>
                  </a:lnTo>
                  <a:lnTo>
                    <a:pt x="14448" y="9149"/>
                  </a:lnTo>
                  <a:lnTo>
                    <a:pt x="14398" y="9599"/>
                  </a:lnTo>
                  <a:lnTo>
                    <a:pt x="14548" y="10174"/>
                  </a:lnTo>
                  <a:lnTo>
                    <a:pt x="13748" y="11024"/>
                  </a:lnTo>
                  <a:lnTo>
                    <a:pt x="13548" y="11949"/>
                  </a:lnTo>
                  <a:lnTo>
                    <a:pt x="13548" y="12049"/>
                  </a:lnTo>
                  <a:close/>
                </a:path>
              </a:pathLst>
            </a:custGeom>
            <a:solidFill>
              <a:schemeClr val="dk1"/>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Grant</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65" name="Google Shape;1065;g2dc1e937738_0_374"/>
            <p:cNvSpPr/>
            <p:nvPr/>
          </p:nvSpPr>
          <p:spPr>
            <a:xfrm>
              <a:off x="3421925" y="2581900"/>
              <a:ext cx="424950" cy="178750"/>
            </a:xfrm>
            <a:custGeom>
              <a:avLst/>
              <a:gdLst/>
              <a:ahLst/>
              <a:cxnLst/>
              <a:rect l="l" t="t" r="r" b="b"/>
              <a:pathLst>
                <a:path w="16998" h="7150" extrusionOk="0">
                  <a:moveTo>
                    <a:pt x="101" y="7049"/>
                  </a:moveTo>
                  <a:lnTo>
                    <a:pt x="1" y="6424"/>
                  </a:lnTo>
                  <a:lnTo>
                    <a:pt x="526" y="4275"/>
                  </a:lnTo>
                  <a:lnTo>
                    <a:pt x="601" y="2325"/>
                  </a:lnTo>
                  <a:lnTo>
                    <a:pt x="526" y="1575"/>
                  </a:lnTo>
                  <a:lnTo>
                    <a:pt x="876" y="1050"/>
                  </a:lnTo>
                  <a:lnTo>
                    <a:pt x="476" y="825"/>
                  </a:lnTo>
                  <a:lnTo>
                    <a:pt x="401" y="400"/>
                  </a:lnTo>
                  <a:lnTo>
                    <a:pt x="526" y="200"/>
                  </a:lnTo>
                  <a:lnTo>
                    <a:pt x="1101" y="0"/>
                  </a:lnTo>
                  <a:lnTo>
                    <a:pt x="16998" y="50"/>
                  </a:lnTo>
                  <a:lnTo>
                    <a:pt x="16998" y="400"/>
                  </a:lnTo>
                  <a:lnTo>
                    <a:pt x="16748" y="525"/>
                  </a:lnTo>
                  <a:lnTo>
                    <a:pt x="16948" y="1225"/>
                  </a:lnTo>
                  <a:lnTo>
                    <a:pt x="16973" y="4300"/>
                  </a:lnTo>
                  <a:lnTo>
                    <a:pt x="11774" y="4325"/>
                  </a:lnTo>
                  <a:lnTo>
                    <a:pt x="11824" y="5674"/>
                  </a:lnTo>
                  <a:lnTo>
                    <a:pt x="9949" y="5699"/>
                  </a:lnTo>
                  <a:lnTo>
                    <a:pt x="9949" y="7099"/>
                  </a:lnTo>
                  <a:lnTo>
                    <a:pt x="8574" y="7149"/>
                  </a:lnTo>
                  <a:close/>
                </a:path>
              </a:pathLst>
            </a:custGeom>
            <a:solidFill>
              <a:schemeClr val="dk1"/>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Jefferson</a:t>
              </a:r>
              <a:b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b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66" name="Google Shape;1066;g2dc1e937738_0_374"/>
            <p:cNvSpPr/>
            <p:nvPr/>
          </p:nvSpPr>
          <p:spPr>
            <a:xfrm>
              <a:off x="3014500" y="2593775"/>
              <a:ext cx="422450" cy="244975"/>
            </a:xfrm>
            <a:custGeom>
              <a:avLst/>
              <a:gdLst/>
              <a:ahLst/>
              <a:cxnLst/>
              <a:rect l="l" t="t" r="r" b="b"/>
              <a:pathLst>
                <a:path w="16898" h="9799" extrusionOk="0">
                  <a:moveTo>
                    <a:pt x="625" y="8374"/>
                  </a:moveTo>
                  <a:lnTo>
                    <a:pt x="675" y="7999"/>
                  </a:lnTo>
                  <a:lnTo>
                    <a:pt x="326" y="7649"/>
                  </a:lnTo>
                  <a:lnTo>
                    <a:pt x="201" y="7649"/>
                  </a:lnTo>
                  <a:lnTo>
                    <a:pt x="376" y="7024"/>
                  </a:lnTo>
                  <a:lnTo>
                    <a:pt x="151" y="6974"/>
                  </a:lnTo>
                  <a:lnTo>
                    <a:pt x="201" y="6824"/>
                  </a:lnTo>
                  <a:lnTo>
                    <a:pt x="401" y="6749"/>
                  </a:lnTo>
                  <a:lnTo>
                    <a:pt x="276" y="6249"/>
                  </a:lnTo>
                  <a:lnTo>
                    <a:pt x="575" y="5699"/>
                  </a:lnTo>
                  <a:lnTo>
                    <a:pt x="450" y="5474"/>
                  </a:lnTo>
                  <a:lnTo>
                    <a:pt x="450" y="4475"/>
                  </a:lnTo>
                  <a:lnTo>
                    <a:pt x="251" y="3975"/>
                  </a:lnTo>
                  <a:lnTo>
                    <a:pt x="1" y="3950"/>
                  </a:lnTo>
                  <a:lnTo>
                    <a:pt x="1" y="3750"/>
                  </a:lnTo>
                  <a:lnTo>
                    <a:pt x="251" y="3550"/>
                  </a:lnTo>
                  <a:lnTo>
                    <a:pt x="800" y="3450"/>
                  </a:lnTo>
                  <a:lnTo>
                    <a:pt x="750" y="3225"/>
                  </a:lnTo>
                  <a:lnTo>
                    <a:pt x="1000" y="2725"/>
                  </a:lnTo>
                  <a:lnTo>
                    <a:pt x="2050" y="2425"/>
                  </a:lnTo>
                  <a:lnTo>
                    <a:pt x="1925" y="2000"/>
                  </a:lnTo>
                  <a:lnTo>
                    <a:pt x="1450" y="1800"/>
                  </a:lnTo>
                  <a:lnTo>
                    <a:pt x="1250" y="1325"/>
                  </a:lnTo>
                  <a:lnTo>
                    <a:pt x="1500" y="925"/>
                  </a:lnTo>
                  <a:lnTo>
                    <a:pt x="1650" y="750"/>
                  </a:lnTo>
                  <a:lnTo>
                    <a:pt x="2375" y="975"/>
                  </a:lnTo>
                  <a:lnTo>
                    <a:pt x="2775" y="1325"/>
                  </a:lnTo>
                  <a:lnTo>
                    <a:pt x="2750" y="1700"/>
                  </a:lnTo>
                  <a:lnTo>
                    <a:pt x="2900" y="1825"/>
                  </a:lnTo>
                  <a:lnTo>
                    <a:pt x="3150" y="1700"/>
                  </a:lnTo>
                  <a:lnTo>
                    <a:pt x="3500" y="1175"/>
                  </a:lnTo>
                  <a:lnTo>
                    <a:pt x="3825" y="925"/>
                  </a:lnTo>
                  <a:lnTo>
                    <a:pt x="4125" y="925"/>
                  </a:lnTo>
                  <a:lnTo>
                    <a:pt x="4550" y="625"/>
                  </a:lnTo>
                  <a:lnTo>
                    <a:pt x="5275" y="0"/>
                  </a:lnTo>
                  <a:lnTo>
                    <a:pt x="5800" y="0"/>
                  </a:lnTo>
                  <a:lnTo>
                    <a:pt x="6649" y="325"/>
                  </a:lnTo>
                  <a:lnTo>
                    <a:pt x="7449" y="125"/>
                  </a:lnTo>
                  <a:lnTo>
                    <a:pt x="7699" y="325"/>
                  </a:lnTo>
                  <a:lnTo>
                    <a:pt x="8274" y="475"/>
                  </a:lnTo>
                  <a:lnTo>
                    <a:pt x="8574" y="750"/>
                  </a:lnTo>
                  <a:lnTo>
                    <a:pt x="8949" y="675"/>
                  </a:lnTo>
                  <a:lnTo>
                    <a:pt x="11074" y="700"/>
                  </a:lnTo>
                  <a:lnTo>
                    <a:pt x="11574" y="1175"/>
                  </a:lnTo>
                  <a:lnTo>
                    <a:pt x="11898" y="1675"/>
                  </a:lnTo>
                  <a:lnTo>
                    <a:pt x="12048" y="1725"/>
                  </a:lnTo>
                  <a:lnTo>
                    <a:pt x="12323" y="1625"/>
                  </a:lnTo>
                  <a:lnTo>
                    <a:pt x="12873" y="1250"/>
                  </a:lnTo>
                  <a:lnTo>
                    <a:pt x="14148" y="1800"/>
                  </a:lnTo>
                  <a:lnTo>
                    <a:pt x="16898" y="1850"/>
                  </a:lnTo>
                  <a:lnTo>
                    <a:pt x="16823" y="3800"/>
                  </a:lnTo>
                  <a:lnTo>
                    <a:pt x="16298" y="5949"/>
                  </a:lnTo>
                  <a:lnTo>
                    <a:pt x="16398" y="6574"/>
                  </a:lnTo>
                  <a:lnTo>
                    <a:pt x="16323" y="7374"/>
                  </a:lnTo>
                  <a:lnTo>
                    <a:pt x="16448" y="7799"/>
                  </a:lnTo>
                  <a:lnTo>
                    <a:pt x="16448" y="8324"/>
                  </a:lnTo>
                  <a:lnTo>
                    <a:pt x="16798" y="8749"/>
                  </a:lnTo>
                  <a:lnTo>
                    <a:pt x="10874" y="8899"/>
                  </a:lnTo>
                  <a:lnTo>
                    <a:pt x="10699" y="9374"/>
                  </a:lnTo>
                  <a:lnTo>
                    <a:pt x="10199" y="9674"/>
                  </a:lnTo>
                  <a:lnTo>
                    <a:pt x="9799" y="9449"/>
                  </a:lnTo>
                  <a:lnTo>
                    <a:pt x="9324" y="9499"/>
                  </a:lnTo>
                  <a:lnTo>
                    <a:pt x="8674" y="9249"/>
                  </a:lnTo>
                  <a:lnTo>
                    <a:pt x="8524" y="9349"/>
                  </a:lnTo>
                  <a:lnTo>
                    <a:pt x="8199" y="9174"/>
                  </a:lnTo>
                  <a:lnTo>
                    <a:pt x="7949" y="9224"/>
                  </a:lnTo>
                  <a:lnTo>
                    <a:pt x="6149" y="8349"/>
                  </a:lnTo>
                  <a:lnTo>
                    <a:pt x="5325" y="8324"/>
                  </a:lnTo>
                  <a:lnTo>
                    <a:pt x="5000" y="8474"/>
                  </a:lnTo>
                  <a:lnTo>
                    <a:pt x="4650" y="8274"/>
                  </a:lnTo>
                  <a:lnTo>
                    <a:pt x="4550" y="8749"/>
                  </a:lnTo>
                  <a:lnTo>
                    <a:pt x="4050" y="8749"/>
                  </a:lnTo>
                  <a:lnTo>
                    <a:pt x="4000" y="9699"/>
                  </a:lnTo>
                  <a:lnTo>
                    <a:pt x="1275" y="9799"/>
                  </a:lnTo>
                  <a:lnTo>
                    <a:pt x="1125" y="9674"/>
                  </a:lnTo>
                  <a:lnTo>
                    <a:pt x="1175" y="9299"/>
                  </a:lnTo>
                  <a:lnTo>
                    <a:pt x="925" y="8949"/>
                  </a:lnTo>
                  <a:lnTo>
                    <a:pt x="900" y="8449"/>
                  </a:lnTo>
                  <a:close/>
                </a:path>
              </a:pathLst>
            </a:custGeom>
            <a:solidFill>
              <a:srgbClr val="2C405A"/>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Linn</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67" name="Google Shape;1067;g2dc1e937738_0_374"/>
            <p:cNvSpPr/>
            <p:nvPr/>
          </p:nvSpPr>
          <p:spPr>
            <a:xfrm>
              <a:off x="2850775" y="2626900"/>
              <a:ext cx="215000" cy="178725"/>
            </a:xfrm>
            <a:custGeom>
              <a:avLst/>
              <a:gdLst/>
              <a:ahLst/>
              <a:cxnLst/>
              <a:rect l="l" t="t" r="r" b="b"/>
              <a:pathLst>
                <a:path w="8600" h="7149" extrusionOk="0">
                  <a:moveTo>
                    <a:pt x="501" y="7099"/>
                  </a:moveTo>
                  <a:lnTo>
                    <a:pt x="501" y="6599"/>
                  </a:lnTo>
                  <a:lnTo>
                    <a:pt x="1" y="6524"/>
                  </a:lnTo>
                  <a:lnTo>
                    <a:pt x="51" y="6124"/>
                  </a:lnTo>
                  <a:lnTo>
                    <a:pt x="976" y="6099"/>
                  </a:lnTo>
                  <a:lnTo>
                    <a:pt x="951" y="5399"/>
                  </a:lnTo>
                  <a:lnTo>
                    <a:pt x="1201" y="5399"/>
                  </a:lnTo>
                  <a:lnTo>
                    <a:pt x="1201" y="4624"/>
                  </a:lnTo>
                  <a:lnTo>
                    <a:pt x="2550" y="4649"/>
                  </a:lnTo>
                  <a:lnTo>
                    <a:pt x="2600" y="1150"/>
                  </a:lnTo>
                  <a:lnTo>
                    <a:pt x="2500" y="1125"/>
                  </a:lnTo>
                  <a:lnTo>
                    <a:pt x="2475" y="0"/>
                  </a:lnTo>
                  <a:lnTo>
                    <a:pt x="7799" y="0"/>
                  </a:lnTo>
                  <a:lnTo>
                    <a:pt x="7999" y="475"/>
                  </a:lnTo>
                  <a:lnTo>
                    <a:pt x="8474" y="675"/>
                  </a:lnTo>
                  <a:lnTo>
                    <a:pt x="8599" y="1100"/>
                  </a:lnTo>
                  <a:lnTo>
                    <a:pt x="7549" y="1400"/>
                  </a:lnTo>
                  <a:lnTo>
                    <a:pt x="7299" y="1900"/>
                  </a:lnTo>
                  <a:lnTo>
                    <a:pt x="7349" y="2125"/>
                  </a:lnTo>
                  <a:lnTo>
                    <a:pt x="6800" y="2225"/>
                  </a:lnTo>
                  <a:lnTo>
                    <a:pt x="6550" y="2425"/>
                  </a:lnTo>
                  <a:lnTo>
                    <a:pt x="6550" y="2625"/>
                  </a:lnTo>
                  <a:lnTo>
                    <a:pt x="6800" y="2650"/>
                  </a:lnTo>
                  <a:lnTo>
                    <a:pt x="6999" y="3150"/>
                  </a:lnTo>
                  <a:lnTo>
                    <a:pt x="6999" y="4149"/>
                  </a:lnTo>
                  <a:lnTo>
                    <a:pt x="7124" y="4374"/>
                  </a:lnTo>
                  <a:lnTo>
                    <a:pt x="6825" y="4924"/>
                  </a:lnTo>
                  <a:lnTo>
                    <a:pt x="6950" y="5424"/>
                  </a:lnTo>
                  <a:lnTo>
                    <a:pt x="6750" y="5499"/>
                  </a:lnTo>
                  <a:lnTo>
                    <a:pt x="6700" y="5649"/>
                  </a:lnTo>
                  <a:lnTo>
                    <a:pt x="6925" y="5699"/>
                  </a:lnTo>
                  <a:lnTo>
                    <a:pt x="6750" y="6324"/>
                  </a:lnTo>
                  <a:lnTo>
                    <a:pt x="6875" y="6324"/>
                  </a:lnTo>
                  <a:lnTo>
                    <a:pt x="7224" y="6674"/>
                  </a:lnTo>
                  <a:lnTo>
                    <a:pt x="7174" y="7049"/>
                  </a:lnTo>
                  <a:lnTo>
                    <a:pt x="1176" y="7149"/>
                  </a:lnTo>
                  <a:lnTo>
                    <a:pt x="1201" y="7099"/>
                  </a:lnTo>
                  <a:close/>
                </a:path>
              </a:pathLst>
            </a:custGeom>
            <a:solidFill>
              <a:srgbClr val="2C405A"/>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   Benton</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68" name="Google Shape;1068;g2dc1e937738_0_374"/>
            <p:cNvSpPr/>
            <p:nvPr/>
          </p:nvSpPr>
          <p:spPr>
            <a:xfrm>
              <a:off x="3636275" y="2689375"/>
              <a:ext cx="421825" cy="349975"/>
            </a:xfrm>
            <a:custGeom>
              <a:avLst/>
              <a:gdLst/>
              <a:ahLst/>
              <a:cxnLst/>
              <a:rect l="l" t="t" r="r" b="b"/>
              <a:pathLst>
                <a:path w="16873" h="13999" extrusionOk="0">
                  <a:moveTo>
                    <a:pt x="16797" y="9774"/>
                  </a:moveTo>
                  <a:lnTo>
                    <a:pt x="15423" y="9774"/>
                  </a:lnTo>
                  <a:lnTo>
                    <a:pt x="15423" y="13998"/>
                  </a:lnTo>
                  <a:lnTo>
                    <a:pt x="14073" y="13998"/>
                  </a:lnTo>
                  <a:lnTo>
                    <a:pt x="9873" y="13998"/>
                  </a:lnTo>
                  <a:lnTo>
                    <a:pt x="9873" y="12648"/>
                  </a:lnTo>
                  <a:lnTo>
                    <a:pt x="8399" y="12623"/>
                  </a:lnTo>
                  <a:lnTo>
                    <a:pt x="8399" y="11149"/>
                  </a:lnTo>
                  <a:lnTo>
                    <a:pt x="4174" y="11124"/>
                  </a:lnTo>
                  <a:lnTo>
                    <a:pt x="4174" y="9774"/>
                  </a:lnTo>
                  <a:lnTo>
                    <a:pt x="1425" y="9724"/>
                  </a:lnTo>
                  <a:lnTo>
                    <a:pt x="1400" y="6999"/>
                  </a:lnTo>
                  <a:lnTo>
                    <a:pt x="75" y="6949"/>
                  </a:lnTo>
                  <a:lnTo>
                    <a:pt x="0" y="2850"/>
                  </a:lnTo>
                  <a:lnTo>
                    <a:pt x="1375" y="2800"/>
                  </a:lnTo>
                  <a:lnTo>
                    <a:pt x="1375" y="1400"/>
                  </a:lnTo>
                  <a:lnTo>
                    <a:pt x="3250" y="1375"/>
                  </a:lnTo>
                  <a:lnTo>
                    <a:pt x="3200" y="26"/>
                  </a:lnTo>
                  <a:lnTo>
                    <a:pt x="8399" y="1"/>
                  </a:lnTo>
                  <a:lnTo>
                    <a:pt x="8424" y="2050"/>
                  </a:lnTo>
                  <a:lnTo>
                    <a:pt x="12548" y="2050"/>
                  </a:lnTo>
                  <a:lnTo>
                    <a:pt x="12573" y="2850"/>
                  </a:lnTo>
                  <a:lnTo>
                    <a:pt x="14023" y="2875"/>
                  </a:lnTo>
                  <a:lnTo>
                    <a:pt x="14023" y="4150"/>
                  </a:lnTo>
                  <a:lnTo>
                    <a:pt x="16872" y="4225"/>
                  </a:lnTo>
                  <a:close/>
                </a:path>
              </a:pathLst>
            </a:custGeom>
            <a:solidFill>
              <a:schemeClr val="dk1"/>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Crook</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69" name="Google Shape;1069;g2dc1e937738_0_374"/>
            <p:cNvSpPr/>
            <p:nvPr/>
          </p:nvSpPr>
          <p:spPr>
            <a:xfrm>
              <a:off x="4469875" y="2736875"/>
              <a:ext cx="384950" cy="972350"/>
            </a:xfrm>
            <a:custGeom>
              <a:avLst/>
              <a:gdLst/>
              <a:ahLst/>
              <a:cxnLst/>
              <a:rect l="l" t="t" r="r" b="b"/>
              <a:pathLst>
                <a:path w="15398" h="38894" extrusionOk="0">
                  <a:moveTo>
                    <a:pt x="50" y="6624"/>
                  </a:moveTo>
                  <a:lnTo>
                    <a:pt x="0" y="3150"/>
                  </a:lnTo>
                  <a:lnTo>
                    <a:pt x="400" y="3125"/>
                  </a:lnTo>
                  <a:lnTo>
                    <a:pt x="425" y="2950"/>
                  </a:lnTo>
                  <a:lnTo>
                    <a:pt x="925" y="2900"/>
                  </a:lnTo>
                  <a:lnTo>
                    <a:pt x="900" y="2475"/>
                  </a:lnTo>
                  <a:lnTo>
                    <a:pt x="1100" y="2450"/>
                  </a:lnTo>
                  <a:lnTo>
                    <a:pt x="1100" y="2200"/>
                  </a:lnTo>
                  <a:lnTo>
                    <a:pt x="1350" y="2150"/>
                  </a:lnTo>
                  <a:lnTo>
                    <a:pt x="1400" y="1975"/>
                  </a:lnTo>
                  <a:lnTo>
                    <a:pt x="1650" y="1925"/>
                  </a:lnTo>
                  <a:lnTo>
                    <a:pt x="1600" y="1525"/>
                  </a:lnTo>
                  <a:lnTo>
                    <a:pt x="1825" y="1500"/>
                  </a:lnTo>
                  <a:lnTo>
                    <a:pt x="1825" y="1300"/>
                  </a:lnTo>
                  <a:lnTo>
                    <a:pt x="2075" y="1250"/>
                  </a:lnTo>
                  <a:lnTo>
                    <a:pt x="2075" y="975"/>
                  </a:lnTo>
                  <a:lnTo>
                    <a:pt x="2300" y="975"/>
                  </a:lnTo>
                  <a:lnTo>
                    <a:pt x="2300" y="600"/>
                  </a:lnTo>
                  <a:lnTo>
                    <a:pt x="2550" y="600"/>
                  </a:lnTo>
                  <a:lnTo>
                    <a:pt x="2500" y="275"/>
                  </a:lnTo>
                  <a:lnTo>
                    <a:pt x="3075" y="225"/>
                  </a:lnTo>
                  <a:lnTo>
                    <a:pt x="3075" y="25"/>
                  </a:lnTo>
                  <a:lnTo>
                    <a:pt x="7399" y="0"/>
                  </a:lnTo>
                  <a:lnTo>
                    <a:pt x="7424" y="250"/>
                  </a:lnTo>
                  <a:lnTo>
                    <a:pt x="7699" y="250"/>
                  </a:lnTo>
                  <a:lnTo>
                    <a:pt x="7699" y="450"/>
                  </a:lnTo>
                  <a:lnTo>
                    <a:pt x="8124" y="475"/>
                  </a:lnTo>
                  <a:lnTo>
                    <a:pt x="8124" y="675"/>
                  </a:lnTo>
                  <a:lnTo>
                    <a:pt x="8399" y="725"/>
                  </a:lnTo>
                  <a:lnTo>
                    <a:pt x="8424" y="975"/>
                  </a:lnTo>
                  <a:lnTo>
                    <a:pt x="8649" y="975"/>
                  </a:lnTo>
                  <a:lnTo>
                    <a:pt x="8649" y="2325"/>
                  </a:lnTo>
                  <a:lnTo>
                    <a:pt x="11723" y="2250"/>
                  </a:lnTo>
                  <a:lnTo>
                    <a:pt x="11773" y="2525"/>
                  </a:lnTo>
                  <a:lnTo>
                    <a:pt x="12273" y="3025"/>
                  </a:lnTo>
                  <a:lnTo>
                    <a:pt x="12573" y="3075"/>
                  </a:lnTo>
                  <a:lnTo>
                    <a:pt x="12948" y="2750"/>
                  </a:lnTo>
                  <a:lnTo>
                    <a:pt x="13073" y="2825"/>
                  </a:lnTo>
                  <a:lnTo>
                    <a:pt x="13298" y="3175"/>
                  </a:lnTo>
                  <a:lnTo>
                    <a:pt x="13648" y="3375"/>
                  </a:lnTo>
                  <a:lnTo>
                    <a:pt x="13898" y="3100"/>
                  </a:lnTo>
                  <a:lnTo>
                    <a:pt x="14323" y="3125"/>
                  </a:lnTo>
                  <a:lnTo>
                    <a:pt x="14523" y="3500"/>
                  </a:lnTo>
                  <a:lnTo>
                    <a:pt x="14448" y="3950"/>
                  </a:lnTo>
                  <a:lnTo>
                    <a:pt x="15273" y="4250"/>
                  </a:lnTo>
                  <a:lnTo>
                    <a:pt x="15398" y="4750"/>
                  </a:lnTo>
                  <a:lnTo>
                    <a:pt x="14848" y="5624"/>
                  </a:lnTo>
                  <a:lnTo>
                    <a:pt x="14673" y="5649"/>
                  </a:lnTo>
                  <a:lnTo>
                    <a:pt x="14523" y="5949"/>
                  </a:lnTo>
                  <a:lnTo>
                    <a:pt x="14998" y="6899"/>
                  </a:lnTo>
                  <a:lnTo>
                    <a:pt x="14598" y="7724"/>
                  </a:lnTo>
                  <a:lnTo>
                    <a:pt x="14723" y="8274"/>
                  </a:lnTo>
                  <a:lnTo>
                    <a:pt x="14523" y="8649"/>
                  </a:lnTo>
                  <a:lnTo>
                    <a:pt x="14523" y="9149"/>
                  </a:lnTo>
                  <a:lnTo>
                    <a:pt x="14423" y="9374"/>
                  </a:lnTo>
                  <a:lnTo>
                    <a:pt x="14073" y="9499"/>
                  </a:lnTo>
                  <a:lnTo>
                    <a:pt x="14148" y="9699"/>
                  </a:lnTo>
                  <a:lnTo>
                    <a:pt x="13923" y="9849"/>
                  </a:lnTo>
                  <a:lnTo>
                    <a:pt x="13823" y="10349"/>
                  </a:lnTo>
                  <a:lnTo>
                    <a:pt x="13973" y="11098"/>
                  </a:lnTo>
                  <a:lnTo>
                    <a:pt x="13948" y="12273"/>
                  </a:lnTo>
                  <a:lnTo>
                    <a:pt x="14048" y="38893"/>
                  </a:lnTo>
                  <a:lnTo>
                    <a:pt x="525" y="38868"/>
                  </a:lnTo>
                  <a:lnTo>
                    <a:pt x="475" y="34719"/>
                  </a:lnTo>
                  <a:lnTo>
                    <a:pt x="275" y="34694"/>
                  </a:lnTo>
                  <a:lnTo>
                    <a:pt x="225" y="24621"/>
                  </a:lnTo>
                  <a:lnTo>
                    <a:pt x="100" y="24621"/>
                  </a:lnTo>
                  <a:close/>
                </a:path>
              </a:pathLst>
            </a:custGeom>
            <a:solidFill>
              <a:schemeClr val="dk1"/>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Malheur</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70" name="Google Shape;1070;g2dc1e937738_0_374"/>
            <p:cNvSpPr/>
            <p:nvPr/>
          </p:nvSpPr>
          <p:spPr>
            <a:xfrm>
              <a:off x="3377575" y="2758125"/>
              <a:ext cx="610525" cy="315575"/>
            </a:xfrm>
            <a:custGeom>
              <a:avLst/>
              <a:gdLst/>
              <a:ahLst/>
              <a:cxnLst/>
              <a:rect l="l" t="t" r="r" b="b"/>
              <a:pathLst>
                <a:path w="24421" h="12623" extrusionOk="0">
                  <a:moveTo>
                    <a:pt x="0" y="12548"/>
                  </a:moveTo>
                  <a:lnTo>
                    <a:pt x="300" y="12248"/>
                  </a:lnTo>
                  <a:lnTo>
                    <a:pt x="175" y="11973"/>
                  </a:lnTo>
                  <a:lnTo>
                    <a:pt x="375" y="11073"/>
                  </a:lnTo>
                  <a:lnTo>
                    <a:pt x="275" y="8974"/>
                  </a:lnTo>
                  <a:lnTo>
                    <a:pt x="850" y="7774"/>
                  </a:lnTo>
                  <a:lnTo>
                    <a:pt x="1475" y="7849"/>
                  </a:lnTo>
                  <a:lnTo>
                    <a:pt x="1625" y="7274"/>
                  </a:lnTo>
                  <a:lnTo>
                    <a:pt x="1975" y="6899"/>
                  </a:lnTo>
                  <a:lnTo>
                    <a:pt x="2150" y="5624"/>
                  </a:lnTo>
                  <a:lnTo>
                    <a:pt x="2725" y="4799"/>
                  </a:lnTo>
                  <a:lnTo>
                    <a:pt x="2725" y="4474"/>
                  </a:lnTo>
                  <a:lnTo>
                    <a:pt x="2475" y="4024"/>
                  </a:lnTo>
                  <a:lnTo>
                    <a:pt x="2650" y="3250"/>
                  </a:lnTo>
                  <a:lnTo>
                    <a:pt x="2275" y="2175"/>
                  </a:lnTo>
                  <a:lnTo>
                    <a:pt x="1925" y="1750"/>
                  </a:lnTo>
                  <a:lnTo>
                    <a:pt x="1925" y="1225"/>
                  </a:lnTo>
                  <a:lnTo>
                    <a:pt x="1800" y="800"/>
                  </a:lnTo>
                  <a:lnTo>
                    <a:pt x="1875" y="0"/>
                  </a:lnTo>
                  <a:lnTo>
                    <a:pt x="10348" y="100"/>
                  </a:lnTo>
                  <a:lnTo>
                    <a:pt x="10423" y="4199"/>
                  </a:lnTo>
                  <a:lnTo>
                    <a:pt x="11748" y="4249"/>
                  </a:lnTo>
                  <a:lnTo>
                    <a:pt x="11773" y="6974"/>
                  </a:lnTo>
                  <a:lnTo>
                    <a:pt x="14522" y="7024"/>
                  </a:lnTo>
                  <a:lnTo>
                    <a:pt x="14522" y="8374"/>
                  </a:lnTo>
                  <a:lnTo>
                    <a:pt x="18747" y="8399"/>
                  </a:lnTo>
                  <a:lnTo>
                    <a:pt x="18747" y="9873"/>
                  </a:lnTo>
                  <a:lnTo>
                    <a:pt x="20221" y="9898"/>
                  </a:lnTo>
                  <a:lnTo>
                    <a:pt x="20221" y="11248"/>
                  </a:lnTo>
                  <a:lnTo>
                    <a:pt x="24421" y="11248"/>
                  </a:lnTo>
                  <a:lnTo>
                    <a:pt x="24396" y="12623"/>
                  </a:lnTo>
                  <a:lnTo>
                    <a:pt x="7774" y="12523"/>
                  </a:lnTo>
                  <a:close/>
                </a:path>
              </a:pathLst>
            </a:custGeom>
            <a:solidFill>
              <a:srgbClr val="2C405A"/>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               Deschutes</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71" name="Google Shape;1071;g2dc1e937738_0_374"/>
            <p:cNvSpPr/>
            <p:nvPr/>
          </p:nvSpPr>
          <p:spPr>
            <a:xfrm>
              <a:off x="2752675" y="2800600"/>
              <a:ext cx="693025" cy="341850"/>
            </a:xfrm>
            <a:custGeom>
              <a:avLst/>
              <a:gdLst/>
              <a:ahLst/>
              <a:cxnLst/>
              <a:rect l="l" t="t" r="r" b="b"/>
              <a:pathLst>
                <a:path w="27721" h="13674" extrusionOk="0">
                  <a:moveTo>
                    <a:pt x="23296" y="13648"/>
                  </a:moveTo>
                  <a:lnTo>
                    <a:pt x="16498" y="13673"/>
                  </a:lnTo>
                  <a:lnTo>
                    <a:pt x="16473" y="12049"/>
                  </a:lnTo>
                  <a:lnTo>
                    <a:pt x="12173" y="12099"/>
                  </a:lnTo>
                  <a:lnTo>
                    <a:pt x="12173" y="11074"/>
                  </a:lnTo>
                  <a:lnTo>
                    <a:pt x="11873" y="11074"/>
                  </a:lnTo>
                  <a:lnTo>
                    <a:pt x="11798" y="8274"/>
                  </a:lnTo>
                  <a:lnTo>
                    <a:pt x="9399" y="8224"/>
                  </a:lnTo>
                  <a:lnTo>
                    <a:pt x="9399" y="7775"/>
                  </a:lnTo>
                  <a:lnTo>
                    <a:pt x="7999" y="7700"/>
                  </a:lnTo>
                  <a:lnTo>
                    <a:pt x="7974" y="7425"/>
                  </a:lnTo>
                  <a:lnTo>
                    <a:pt x="7274" y="7400"/>
                  </a:lnTo>
                  <a:lnTo>
                    <a:pt x="7274" y="6825"/>
                  </a:lnTo>
                  <a:lnTo>
                    <a:pt x="6749" y="6800"/>
                  </a:lnTo>
                  <a:lnTo>
                    <a:pt x="6749" y="6425"/>
                  </a:lnTo>
                  <a:lnTo>
                    <a:pt x="6249" y="6400"/>
                  </a:lnTo>
                  <a:lnTo>
                    <a:pt x="6224" y="5925"/>
                  </a:lnTo>
                  <a:lnTo>
                    <a:pt x="5774" y="5925"/>
                  </a:lnTo>
                  <a:lnTo>
                    <a:pt x="5774" y="5700"/>
                  </a:lnTo>
                  <a:lnTo>
                    <a:pt x="5249" y="5675"/>
                  </a:lnTo>
                  <a:lnTo>
                    <a:pt x="5249" y="5550"/>
                  </a:lnTo>
                  <a:lnTo>
                    <a:pt x="3750" y="5550"/>
                  </a:lnTo>
                  <a:lnTo>
                    <a:pt x="3725" y="5700"/>
                  </a:lnTo>
                  <a:lnTo>
                    <a:pt x="3525" y="5775"/>
                  </a:lnTo>
                  <a:lnTo>
                    <a:pt x="3500" y="5950"/>
                  </a:lnTo>
                  <a:lnTo>
                    <a:pt x="3350" y="6150"/>
                  </a:lnTo>
                  <a:lnTo>
                    <a:pt x="2675" y="6325"/>
                  </a:lnTo>
                  <a:lnTo>
                    <a:pt x="2650" y="6775"/>
                  </a:lnTo>
                  <a:lnTo>
                    <a:pt x="2425" y="6775"/>
                  </a:lnTo>
                  <a:lnTo>
                    <a:pt x="2425" y="7025"/>
                  </a:lnTo>
                  <a:lnTo>
                    <a:pt x="1125" y="7050"/>
                  </a:lnTo>
                  <a:lnTo>
                    <a:pt x="1075" y="6875"/>
                  </a:lnTo>
                  <a:lnTo>
                    <a:pt x="0" y="6850"/>
                  </a:lnTo>
                  <a:lnTo>
                    <a:pt x="450" y="226"/>
                  </a:lnTo>
                  <a:lnTo>
                    <a:pt x="2475" y="276"/>
                  </a:lnTo>
                  <a:lnTo>
                    <a:pt x="2500" y="176"/>
                  </a:lnTo>
                  <a:lnTo>
                    <a:pt x="4425" y="151"/>
                  </a:lnTo>
                  <a:lnTo>
                    <a:pt x="5125" y="151"/>
                  </a:lnTo>
                  <a:lnTo>
                    <a:pt x="5100" y="201"/>
                  </a:lnTo>
                  <a:lnTo>
                    <a:pt x="11098" y="101"/>
                  </a:lnTo>
                  <a:lnTo>
                    <a:pt x="11373" y="176"/>
                  </a:lnTo>
                  <a:lnTo>
                    <a:pt x="11398" y="676"/>
                  </a:lnTo>
                  <a:lnTo>
                    <a:pt x="11648" y="1026"/>
                  </a:lnTo>
                  <a:lnTo>
                    <a:pt x="11598" y="1401"/>
                  </a:lnTo>
                  <a:lnTo>
                    <a:pt x="11748" y="1526"/>
                  </a:lnTo>
                  <a:lnTo>
                    <a:pt x="14473" y="1426"/>
                  </a:lnTo>
                  <a:lnTo>
                    <a:pt x="14523" y="476"/>
                  </a:lnTo>
                  <a:lnTo>
                    <a:pt x="15023" y="476"/>
                  </a:lnTo>
                  <a:lnTo>
                    <a:pt x="15123" y="1"/>
                  </a:lnTo>
                  <a:lnTo>
                    <a:pt x="15473" y="201"/>
                  </a:lnTo>
                  <a:lnTo>
                    <a:pt x="15798" y="51"/>
                  </a:lnTo>
                  <a:lnTo>
                    <a:pt x="16622" y="76"/>
                  </a:lnTo>
                  <a:lnTo>
                    <a:pt x="18422" y="951"/>
                  </a:lnTo>
                  <a:lnTo>
                    <a:pt x="18672" y="901"/>
                  </a:lnTo>
                  <a:lnTo>
                    <a:pt x="18997" y="1076"/>
                  </a:lnTo>
                  <a:lnTo>
                    <a:pt x="19147" y="976"/>
                  </a:lnTo>
                  <a:lnTo>
                    <a:pt x="19797" y="1226"/>
                  </a:lnTo>
                  <a:lnTo>
                    <a:pt x="20272" y="1176"/>
                  </a:lnTo>
                  <a:lnTo>
                    <a:pt x="20672" y="1401"/>
                  </a:lnTo>
                  <a:lnTo>
                    <a:pt x="21172" y="1101"/>
                  </a:lnTo>
                  <a:lnTo>
                    <a:pt x="21347" y="626"/>
                  </a:lnTo>
                  <a:lnTo>
                    <a:pt x="27271" y="476"/>
                  </a:lnTo>
                  <a:lnTo>
                    <a:pt x="27646" y="1551"/>
                  </a:lnTo>
                  <a:lnTo>
                    <a:pt x="27471" y="2325"/>
                  </a:lnTo>
                  <a:lnTo>
                    <a:pt x="27721" y="2775"/>
                  </a:lnTo>
                  <a:lnTo>
                    <a:pt x="27721" y="3100"/>
                  </a:lnTo>
                  <a:lnTo>
                    <a:pt x="27146" y="3925"/>
                  </a:lnTo>
                  <a:lnTo>
                    <a:pt x="26971" y="5200"/>
                  </a:lnTo>
                  <a:lnTo>
                    <a:pt x="26621" y="5575"/>
                  </a:lnTo>
                  <a:lnTo>
                    <a:pt x="26471" y="6150"/>
                  </a:lnTo>
                  <a:lnTo>
                    <a:pt x="25846" y="6075"/>
                  </a:lnTo>
                  <a:lnTo>
                    <a:pt x="25271" y="7275"/>
                  </a:lnTo>
                  <a:lnTo>
                    <a:pt x="25371" y="9374"/>
                  </a:lnTo>
                  <a:lnTo>
                    <a:pt x="25171" y="10274"/>
                  </a:lnTo>
                  <a:lnTo>
                    <a:pt x="25296" y="10549"/>
                  </a:lnTo>
                  <a:lnTo>
                    <a:pt x="24996" y="10849"/>
                  </a:lnTo>
                  <a:lnTo>
                    <a:pt x="24621" y="10974"/>
                  </a:lnTo>
                  <a:lnTo>
                    <a:pt x="23521" y="11949"/>
                  </a:lnTo>
                  <a:lnTo>
                    <a:pt x="23396" y="12449"/>
                  </a:lnTo>
                  <a:lnTo>
                    <a:pt x="23596" y="12574"/>
                  </a:lnTo>
                  <a:lnTo>
                    <a:pt x="23621" y="12774"/>
                  </a:lnTo>
                  <a:close/>
                </a:path>
              </a:pathLst>
            </a:custGeom>
            <a:solidFill>
              <a:srgbClr val="2C405A"/>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                        Lane</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72" name="Google Shape;1072;g2dc1e937738_0_374"/>
            <p:cNvSpPr/>
            <p:nvPr/>
          </p:nvSpPr>
          <p:spPr>
            <a:xfrm>
              <a:off x="3975575" y="2898725"/>
              <a:ext cx="507450" cy="813000"/>
            </a:xfrm>
            <a:custGeom>
              <a:avLst/>
              <a:gdLst/>
              <a:ahLst/>
              <a:cxnLst/>
              <a:rect l="l" t="t" r="r" b="b"/>
              <a:pathLst>
                <a:path w="20298" h="32520" extrusionOk="0">
                  <a:moveTo>
                    <a:pt x="20297" y="32394"/>
                  </a:moveTo>
                  <a:lnTo>
                    <a:pt x="7250" y="32519"/>
                  </a:lnTo>
                  <a:lnTo>
                    <a:pt x="6750" y="32519"/>
                  </a:lnTo>
                  <a:lnTo>
                    <a:pt x="6675" y="30520"/>
                  </a:lnTo>
                  <a:lnTo>
                    <a:pt x="6725" y="20797"/>
                  </a:lnTo>
                  <a:lnTo>
                    <a:pt x="1" y="20871"/>
                  </a:lnTo>
                  <a:lnTo>
                    <a:pt x="51" y="18147"/>
                  </a:lnTo>
                  <a:lnTo>
                    <a:pt x="201" y="18147"/>
                  </a:lnTo>
                  <a:lnTo>
                    <a:pt x="176" y="13973"/>
                  </a:lnTo>
                  <a:lnTo>
                    <a:pt x="501" y="13923"/>
                  </a:lnTo>
                  <a:lnTo>
                    <a:pt x="476" y="6999"/>
                  </a:lnTo>
                  <a:lnTo>
                    <a:pt x="501" y="5624"/>
                  </a:lnTo>
                  <a:lnTo>
                    <a:pt x="1851" y="5624"/>
                  </a:lnTo>
                  <a:lnTo>
                    <a:pt x="1851" y="1400"/>
                  </a:lnTo>
                  <a:lnTo>
                    <a:pt x="3225" y="1400"/>
                  </a:lnTo>
                  <a:lnTo>
                    <a:pt x="12949" y="1350"/>
                  </a:lnTo>
                  <a:lnTo>
                    <a:pt x="12949" y="0"/>
                  </a:lnTo>
                  <a:lnTo>
                    <a:pt x="18423" y="100"/>
                  </a:lnTo>
                  <a:lnTo>
                    <a:pt x="18423" y="225"/>
                  </a:lnTo>
                  <a:lnTo>
                    <a:pt x="19822" y="150"/>
                  </a:lnTo>
                  <a:lnTo>
                    <a:pt x="19872" y="18147"/>
                  </a:lnTo>
                  <a:lnTo>
                    <a:pt x="19997" y="18147"/>
                  </a:lnTo>
                  <a:lnTo>
                    <a:pt x="20047" y="28220"/>
                  </a:lnTo>
                  <a:lnTo>
                    <a:pt x="20247" y="28245"/>
                  </a:lnTo>
                  <a:close/>
                </a:path>
              </a:pathLst>
            </a:custGeom>
            <a:solidFill>
              <a:schemeClr val="dk1"/>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Harney</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73" name="Google Shape;1073;g2dc1e937738_0_374"/>
            <p:cNvSpPr/>
            <p:nvPr/>
          </p:nvSpPr>
          <p:spPr>
            <a:xfrm>
              <a:off x="2732675" y="2939325"/>
              <a:ext cx="649275" cy="494950"/>
            </a:xfrm>
            <a:custGeom>
              <a:avLst/>
              <a:gdLst/>
              <a:ahLst/>
              <a:cxnLst/>
              <a:rect l="l" t="t" r="r" b="b"/>
              <a:pathLst>
                <a:path w="25971" h="19798" extrusionOk="0">
                  <a:moveTo>
                    <a:pt x="11474" y="19722"/>
                  </a:moveTo>
                  <a:lnTo>
                    <a:pt x="11349" y="19747"/>
                  </a:lnTo>
                  <a:lnTo>
                    <a:pt x="11324" y="19372"/>
                  </a:lnTo>
                  <a:lnTo>
                    <a:pt x="10674" y="19297"/>
                  </a:lnTo>
                  <a:lnTo>
                    <a:pt x="10674" y="19372"/>
                  </a:lnTo>
                  <a:lnTo>
                    <a:pt x="10474" y="19397"/>
                  </a:lnTo>
                  <a:lnTo>
                    <a:pt x="10474" y="19297"/>
                  </a:lnTo>
                  <a:lnTo>
                    <a:pt x="9599" y="19397"/>
                  </a:lnTo>
                  <a:lnTo>
                    <a:pt x="9599" y="19522"/>
                  </a:lnTo>
                  <a:lnTo>
                    <a:pt x="9274" y="19547"/>
                  </a:lnTo>
                  <a:lnTo>
                    <a:pt x="9224" y="19647"/>
                  </a:lnTo>
                  <a:lnTo>
                    <a:pt x="8724" y="19797"/>
                  </a:lnTo>
                  <a:lnTo>
                    <a:pt x="8724" y="19722"/>
                  </a:lnTo>
                  <a:lnTo>
                    <a:pt x="8474" y="19747"/>
                  </a:lnTo>
                  <a:lnTo>
                    <a:pt x="8474" y="19597"/>
                  </a:lnTo>
                  <a:lnTo>
                    <a:pt x="7949" y="19622"/>
                  </a:lnTo>
                  <a:lnTo>
                    <a:pt x="7949" y="19522"/>
                  </a:lnTo>
                  <a:lnTo>
                    <a:pt x="7649" y="19522"/>
                  </a:lnTo>
                  <a:lnTo>
                    <a:pt x="7649" y="19272"/>
                  </a:lnTo>
                  <a:lnTo>
                    <a:pt x="7449" y="19297"/>
                  </a:lnTo>
                  <a:lnTo>
                    <a:pt x="7449" y="19148"/>
                  </a:lnTo>
                  <a:lnTo>
                    <a:pt x="6349" y="19148"/>
                  </a:lnTo>
                  <a:lnTo>
                    <a:pt x="6349" y="18998"/>
                  </a:lnTo>
                  <a:lnTo>
                    <a:pt x="6149" y="19023"/>
                  </a:lnTo>
                  <a:lnTo>
                    <a:pt x="6149" y="19148"/>
                  </a:lnTo>
                  <a:lnTo>
                    <a:pt x="5850" y="19148"/>
                  </a:lnTo>
                  <a:lnTo>
                    <a:pt x="5900" y="18598"/>
                  </a:lnTo>
                  <a:lnTo>
                    <a:pt x="5775" y="18598"/>
                  </a:lnTo>
                  <a:lnTo>
                    <a:pt x="5275" y="18248"/>
                  </a:lnTo>
                  <a:lnTo>
                    <a:pt x="4950" y="18348"/>
                  </a:lnTo>
                  <a:lnTo>
                    <a:pt x="4925" y="17973"/>
                  </a:lnTo>
                  <a:lnTo>
                    <a:pt x="4800" y="17973"/>
                  </a:lnTo>
                  <a:lnTo>
                    <a:pt x="4775" y="15148"/>
                  </a:lnTo>
                  <a:lnTo>
                    <a:pt x="5350" y="15123"/>
                  </a:lnTo>
                  <a:lnTo>
                    <a:pt x="5325" y="13798"/>
                  </a:lnTo>
                  <a:lnTo>
                    <a:pt x="5974" y="13773"/>
                  </a:lnTo>
                  <a:lnTo>
                    <a:pt x="6024" y="11049"/>
                  </a:lnTo>
                  <a:lnTo>
                    <a:pt x="5325" y="11049"/>
                  </a:lnTo>
                  <a:lnTo>
                    <a:pt x="5275" y="8299"/>
                  </a:lnTo>
                  <a:lnTo>
                    <a:pt x="4725" y="8299"/>
                  </a:lnTo>
                  <a:lnTo>
                    <a:pt x="4700" y="6975"/>
                  </a:lnTo>
                  <a:lnTo>
                    <a:pt x="4025" y="6925"/>
                  </a:lnTo>
                  <a:lnTo>
                    <a:pt x="3975" y="5375"/>
                  </a:lnTo>
                  <a:lnTo>
                    <a:pt x="1" y="5375"/>
                  </a:lnTo>
                  <a:lnTo>
                    <a:pt x="800" y="1301"/>
                  </a:lnTo>
                  <a:lnTo>
                    <a:pt x="1875" y="1326"/>
                  </a:lnTo>
                  <a:lnTo>
                    <a:pt x="1925" y="1501"/>
                  </a:lnTo>
                  <a:lnTo>
                    <a:pt x="3225" y="1476"/>
                  </a:lnTo>
                  <a:lnTo>
                    <a:pt x="3225" y="1226"/>
                  </a:lnTo>
                  <a:lnTo>
                    <a:pt x="3450" y="1226"/>
                  </a:lnTo>
                  <a:lnTo>
                    <a:pt x="3475" y="776"/>
                  </a:lnTo>
                  <a:lnTo>
                    <a:pt x="4150" y="601"/>
                  </a:lnTo>
                  <a:lnTo>
                    <a:pt x="4300" y="401"/>
                  </a:lnTo>
                  <a:lnTo>
                    <a:pt x="4325" y="226"/>
                  </a:lnTo>
                  <a:lnTo>
                    <a:pt x="4525" y="151"/>
                  </a:lnTo>
                  <a:lnTo>
                    <a:pt x="4550" y="1"/>
                  </a:lnTo>
                  <a:lnTo>
                    <a:pt x="6049" y="1"/>
                  </a:lnTo>
                  <a:lnTo>
                    <a:pt x="6049" y="126"/>
                  </a:lnTo>
                  <a:lnTo>
                    <a:pt x="6574" y="151"/>
                  </a:lnTo>
                  <a:lnTo>
                    <a:pt x="6574" y="376"/>
                  </a:lnTo>
                  <a:lnTo>
                    <a:pt x="7024" y="376"/>
                  </a:lnTo>
                  <a:lnTo>
                    <a:pt x="7049" y="851"/>
                  </a:lnTo>
                  <a:lnTo>
                    <a:pt x="7549" y="876"/>
                  </a:lnTo>
                  <a:lnTo>
                    <a:pt x="7549" y="1251"/>
                  </a:lnTo>
                  <a:lnTo>
                    <a:pt x="8074" y="1276"/>
                  </a:lnTo>
                  <a:lnTo>
                    <a:pt x="8074" y="1851"/>
                  </a:lnTo>
                  <a:lnTo>
                    <a:pt x="8774" y="1876"/>
                  </a:lnTo>
                  <a:lnTo>
                    <a:pt x="8799" y="2151"/>
                  </a:lnTo>
                  <a:lnTo>
                    <a:pt x="10199" y="2226"/>
                  </a:lnTo>
                  <a:lnTo>
                    <a:pt x="10199" y="2675"/>
                  </a:lnTo>
                  <a:lnTo>
                    <a:pt x="12598" y="2725"/>
                  </a:lnTo>
                  <a:lnTo>
                    <a:pt x="12673" y="5525"/>
                  </a:lnTo>
                  <a:lnTo>
                    <a:pt x="12973" y="5525"/>
                  </a:lnTo>
                  <a:lnTo>
                    <a:pt x="12973" y="6550"/>
                  </a:lnTo>
                  <a:lnTo>
                    <a:pt x="17273" y="6500"/>
                  </a:lnTo>
                  <a:lnTo>
                    <a:pt x="17298" y="8124"/>
                  </a:lnTo>
                  <a:lnTo>
                    <a:pt x="24096" y="8099"/>
                  </a:lnTo>
                  <a:lnTo>
                    <a:pt x="24671" y="8274"/>
                  </a:lnTo>
                  <a:lnTo>
                    <a:pt x="24896" y="8549"/>
                  </a:lnTo>
                  <a:lnTo>
                    <a:pt x="25171" y="8724"/>
                  </a:lnTo>
                  <a:lnTo>
                    <a:pt x="25221" y="9049"/>
                  </a:lnTo>
                  <a:lnTo>
                    <a:pt x="25696" y="9624"/>
                  </a:lnTo>
                  <a:lnTo>
                    <a:pt x="25721" y="10424"/>
                  </a:lnTo>
                  <a:lnTo>
                    <a:pt x="25971" y="10999"/>
                  </a:lnTo>
                  <a:lnTo>
                    <a:pt x="25846" y="11299"/>
                  </a:lnTo>
                  <a:lnTo>
                    <a:pt x="25521" y="11649"/>
                  </a:lnTo>
                  <a:lnTo>
                    <a:pt x="25196" y="12524"/>
                  </a:lnTo>
                  <a:lnTo>
                    <a:pt x="25046" y="12649"/>
                  </a:lnTo>
                  <a:lnTo>
                    <a:pt x="24971" y="13174"/>
                  </a:lnTo>
                  <a:lnTo>
                    <a:pt x="24721" y="13623"/>
                  </a:lnTo>
                  <a:lnTo>
                    <a:pt x="24846" y="14023"/>
                  </a:lnTo>
                  <a:lnTo>
                    <a:pt x="22547" y="14023"/>
                  </a:lnTo>
                  <a:lnTo>
                    <a:pt x="22572" y="15123"/>
                  </a:lnTo>
                  <a:lnTo>
                    <a:pt x="21197" y="15148"/>
                  </a:lnTo>
                  <a:lnTo>
                    <a:pt x="21172" y="15298"/>
                  </a:lnTo>
                  <a:lnTo>
                    <a:pt x="20947" y="15348"/>
                  </a:lnTo>
                  <a:lnTo>
                    <a:pt x="20947" y="15548"/>
                  </a:lnTo>
                  <a:lnTo>
                    <a:pt x="20722" y="15623"/>
                  </a:lnTo>
                  <a:lnTo>
                    <a:pt x="20722" y="15798"/>
                  </a:lnTo>
                  <a:lnTo>
                    <a:pt x="20522" y="15848"/>
                  </a:lnTo>
                  <a:lnTo>
                    <a:pt x="20522" y="15998"/>
                  </a:lnTo>
                  <a:lnTo>
                    <a:pt x="19397" y="16048"/>
                  </a:lnTo>
                  <a:lnTo>
                    <a:pt x="19397" y="16248"/>
                  </a:lnTo>
                  <a:lnTo>
                    <a:pt x="19147" y="16273"/>
                  </a:lnTo>
                  <a:lnTo>
                    <a:pt x="19097" y="16498"/>
                  </a:lnTo>
                  <a:lnTo>
                    <a:pt x="18897" y="16523"/>
                  </a:lnTo>
                  <a:lnTo>
                    <a:pt x="18847" y="16748"/>
                  </a:lnTo>
                  <a:lnTo>
                    <a:pt x="18422" y="16748"/>
                  </a:lnTo>
                  <a:lnTo>
                    <a:pt x="18422" y="16973"/>
                  </a:lnTo>
                  <a:lnTo>
                    <a:pt x="17947" y="17023"/>
                  </a:lnTo>
                  <a:lnTo>
                    <a:pt x="17947" y="17223"/>
                  </a:lnTo>
                  <a:lnTo>
                    <a:pt x="17722" y="17223"/>
                  </a:lnTo>
                  <a:lnTo>
                    <a:pt x="17697" y="17473"/>
                  </a:lnTo>
                  <a:lnTo>
                    <a:pt x="17472" y="17498"/>
                  </a:lnTo>
                  <a:lnTo>
                    <a:pt x="17472" y="17673"/>
                  </a:lnTo>
                  <a:lnTo>
                    <a:pt x="17298" y="17673"/>
                  </a:lnTo>
                  <a:lnTo>
                    <a:pt x="17273" y="17898"/>
                  </a:lnTo>
                  <a:lnTo>
                    <a:pt x="16798" y="17898"/>
                  </a:lnTo>
                  <a:lnTo>
                    <a:pt x="16773" y="18298"/>
                  </a:lnTo>
                  <a:lnTo>
                    <a:pt x="16573" y="18348"/>
                  </a:lnTo>
                  <a:lnTo>
                    <a:pt x="16573" y="18523"/>
                  </a:lnTo>
                  <a:lnTo>
                    <a:pt x="14823" y="18673"/>
                  </a:lnTo>
                  <a:lnTo>
                    <a:pt x="14573" y="18748"/>
                  </a:lnTo>
                  <a:lnTo>
                    <a:pt x="14573" y="18898"/>
                  </a:lnTo>
                  <a:lnTo>
                    <a:pt x="12448" y="18923"/>
                  </a:lnTo>
                  <a:lnTo>
                    <a:pt x="12423" y="19223"/>
                  </a:lnTo>
                  <a:lnTo>
                    <a:pt x="12173" y="19223"/>
                  </a:lnTo>
                  <a:lnTo>
                    <a:pt x="11798" y="19647"/>
                  </a:lnTo>
                  <a:close/>
                </a:path>
              </a:pathLst>
            </a:custGeom>
            <a:solidFill>
              <a:schemeClr val="dk1"/>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b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br>
              <a:b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br>
              <a:b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b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       Douglas</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74" name="Google Shape;1074;g2dc1e937738_0_374"/>
            <p:cNvSpPr/>
            <p:nvPr/>
          </p:nvSpPr>
          <p:spPr>
            <a:xfrm>
              <a:off x="3295700" y="3071175"/>
              <a:ext cx="409325" cy="640550"/>
            </a:xfrm>
            <a:custGeom>
              <a:avLst/>
              <a:gdLst/>
              <a:ahLst/>
              <a:cxnLst/>
              <a:rect l="l" t="t" r="r" b="b"/>
              <a:pathLst>
                <a:path w="16373" h="25622" extrusionOk="0">
                  <a:moveTo>
                    <a:pt x="9749" y="25521"/>
                  </a:moveTo>
                  <a:lnTo>
                    <a:pt x="1" y="25446"/>
                  </a:lnTo>
                  <a:lnTo>
                    <a:pt x="1" y="18023"/>
                  </a:lnTo>
                  <a:lnTo>
                    <a:pt x="126" y="17998"/>
                  </a:lnTo>
                  <a:lnTo>
                    <a:pt x="51" y="9849"/>
                  </a:lnTo>
                  <a:lnTo>
                    <a:pt x="26" y="8749"/>
                  </a:lnTo>
                  <a:lnTo>
                    <a:pt x="2325" y="8749"/>
                  </a:lnTo>
                  <a:lnTo>
                    <a:pt x="2200" y="8349"/>
                  </a:lnTo>
                  <a:lnTo>
                    <a:pt x="2450" y="7900"/>
                  </a:lnTo>
                  <a:lnTo>
                    <a:pt x="2525" y="7375"/>
                  </a:lnTo>
                  <a:lnTo>
                    <a:pt x="2675" y="7250"/>
                  </a:lnTo>
                  <a:lnTo>
                    <a:pt x="3000" y="6375"/>
                  </a:lnTo>
                  <a:lnTo>
                    <a:pt x="3325" y="6025"/>
                  </a:lnTo>
                  <a:lnTo>
                    <a:pt x="3450" y="5725"/>
                  </a:lnTo>
                  <a:lnTo>
                    <a:pt x="3200" y="5150"/>
                  </a:lnTo>
                  <a:lnTo>
                    <a:pt x="3175" y="4350"/>
                  </a:lnTo>
                  <a:lnTo>
                    <a:pt x="2700" y="3775"/>
                  </a:lnTo>
                  <a:lnTo>
                    <a:pt x="2650" y="3450"/>
                  </a:lnTo>
                  <a:lnTo>
                    <a:pt x="2375" y="3275"/>
                  </a:lnTo>
                  <a:lnTo>
                    <a:pt x="2150" y="3000"/>
                  </a:lnTo>
                  <a:lnTo>
                    <a:pt x="1575" y="2825"/>
                  </a:lnTo>
                  <a:lnTo>
                    <a:pt x="1900" y="1951"/>
                  </a:lnTo>
                  <a:lnTo>
                    <a:pt x="1875" y="1751"/>
                  </a:lnTo>
                  <a:lnTo>
                    <a:pt x="1675" y="1626"/>
                  </a:lnTo>
                  <a:lnTo>
                    <a:pt x="1800" y="1126"/>
                  </a:lnTo>
                  <a:lnTo>
                    <a:pt x="2900" y="151"/>
                  </a:lnTo>
                  <a:lnTo>
                    <a:pt x="3275" y="26"/>
                  </a:lnTo>
                  <a:lnTo>
                    <a:pt x="11049" y="1"/>
                  </a:lnTo>
                  <a:lnTo>
                    <a:pt x="11049" y="4225"/>
                  </a:lnTo>
                  <a:lnTo>
                    <a:pt x="10824" y="4250"/>
                  </a:lnTo>
                  <a:lnTo>
                    <a:pt x="10924" y="13824"/>
                  </a:lnTo>
                  <a:lnTo>
                    <a:pt x="14873" y="13824"/>
                  </a:lnTo>
                  <a:lnTo>
                    <a:pt x="14873" y="13899"/>
                  </a:lnTo>
                  <a:lnTo>
                    <a:pt x="16173" y="13949"/>
                  </a:lnTo>
                  <a:lnTo>
                    <a:pt x="16373" y="25621"/>
                  </a:lnTo>
                  <a:close/>
                </a:path>
              </a:pathLst>
            </a:custGeom>
            <a:solidFill>
              <a:schemeClr val="dk1"/>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Klamath</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75" name="Google Shape;1075;g2dc1e937738_0_374"/>
            <p:cNvSpPr/>
            <p:nvPr/>
          </p:nvSpPr>
          <p:spPr>
            <a:xfrm>
              <a:off x="3566275" y="3071175"/>
              <a:ext cx="578050" cy="640550"/>
            </a:xfrm>
            <a:custGeom>
              <a:avLst/>
              <a:gdLst/>
              <a:ahLst/>
              <a:cxnLst/>
              <a:rect l="l" t="t" r="r" b="b"/>
              <a:pathLst>
                <a:path w="23122" h="25622" extrusionOk="0">
                  <a:moveTo>
                    <a:pt x="15698" y="25621"/>
                  </a:moveTo>
                  <a:lnTo>
                    <a:pt x="5550" y="25621"/>
                  </a:lnTo>
                  <a:lnTo>
                    <a:pt x="5350" y="13949"/>
                  </a:lnTo>
                  <a:lnTo>
                    <a:pt x="4050" y="13899"/>
                  </a:lnTo>
                  <a:lnTo>
                    <a:pt x="4050" y="13824"/>
                  </a:lnTo>
                  <a:lnTo>
                    <a:pt x="101" y="13824"/>
                  </a:lnTo>
                  <a:lnTo>
                    <a:pt x="1" y="4250"/>
                  </a:lnTo>
                  <a:lnTo>
                    <a:pt x="226" y="4225"/>
                  </a:lnTo>
                  <a:lnTo>
                    <a:pt x="226" y="1"/>
                  </a:lnTo>
                  <a:lnTo>
                    <a:pt x="16848" y="101"/>
                  </a:lnTo>
                  <a:lnTo>
                    <a:pt x="16873" y="7025"/>
                  </a:lnTo>
                  <a:lnTo>
                    <a:pt x="16548" y="7075"/>
                  </a:lnTo>
                  <a:lnTo>
                    <a:pt x="16573" y="11249"/>
                  </a:lnTo>
                  <a:lnTo>
                    <a:pt x="16423" y="11249"/>
                  </a:lnTo>
                  <a:lnTo>
                    <a:pt x="16373" y="13973"/>
                  </a:lnTo>
                  <a:lnTo>
                    <a:pt x="23097" y="13899"/>
                  </a:lnTo>
                  <a:lnTo>
                    <a:pt x="23047" y="23622"/>
                  </a:lnTo>
                  <a:lnTo>
                    <a:pt x="23122" y="25621"/>
                  </a:lnTo>
                  <a:close/>
                </a:path>
              </a:pathLst>
            </a:custGeom>
            <a:solidFill>
              <a:schemeClr val="dk1"/>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Lake</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76" name="Google Shape;1076;g2dc1e937738_0_374"/>
            <p:cNvSpPr/>
            <p:nvPr/>
          </p:nvSpPr>
          <p:spPr>
            <a:xfrm>
              <a:off x="2658325" y="3073675"/>
              <a:ext cx="224975" cy="369975"/>
            </a:xfrm>
            <a:custGeom>
              <a:avLst/>
              <a:gdLst/>
              <a:ahLst/>
              <a:cxnLst/>
              <a:rect l="l" t="t" r="r" b="b"/>
              <a:pathLst>
                <a:path w="8999" h="14799" extrusionOk="0">
                  <a:moveTo>
                    <a:pt x="0" y="10349"/>
                  </a:moveTo>
                  <a:lnTo>
                    <a:pt x="1100" y="5475"/>
                  </a:lnTo>
                  <a:lnTo>
                    <a:pt x="900" y="4875"/>
                  </a:lnTo>
                  <a:lnTo>
                    <a:pt x="2425" y="2301"/>
                  </a:lnTo>
                  <a:lnTo>
                    <a:pt x="2975" y="1"/>
                  </a:lnTo>
                  <a:lnTo>
                    <a:pt x="6949" y="1"/>
                  </a:lnTo>
                  <a:lnTo>
                    <a:pt x="6999" y="1551"/>
                  </a:lnTo>
                  <a:lnTo>
                    <a:pt x="7674" y="1601"/>
                  </a:lnTo>
                  <a:lnTo>
                    <a:pt x="7699" y="2925"/>
                  </a:lnTo>
                  <a:lnTo>
                    <a:pt x="8249" y="2925"/>
                  </a:lnTo>
                  <a:lnTo>
                    <a:pt x="8299" y="5675"/>
                  </a:lnTo>
                  <a:lnTo>
                    <a:pt x="8998" y="5675"/>
                  </a:lnTo>
                  <a:lnTo>
                    <a:pt x="8948" y="8399"/>
                  </a:lnTo>
                  <a:lnTo>
                    <a:pt x="8299" y="8424"/>
                  </a:lnTo>
                  <a:lnTo>
                    <a:pt x="8324" y="9749"/>
                  </a:lnTo>
                  <a:lnTo>
                    <a:pt x="7749" y="9774"/>
                  </a:lnTo>
                  <a:lnTo>
                    <a:pt x="7774" y="12599"/>
                  </a:lnTo>
                  <a:lnTo>
                    <a:pt x="7899" y="12599"/>
                  </a:lnTo>
                  <a:lnTo>
                    <a:pt x="7924" y="12974"/>
                  </a:lnTo>
                  <a:lnTo>
                    <a:pt x="7499" y="13024"/>
                  </a:lnTo>
                  <a:lnTo>
                    <a:pt x="7499" y="13149"/>
                  </a:lnTo>
                  <a:lnTo>
                    <a:pt x="7174" y="13149"/>
                  </a:lnTo>
                  <a:lnTo>
                    <a:pt x="7149" y="13249"/>
                  </a:lnTo>
                  <a:lnTo>
                    <a:pt x="6524" y="13274"/>
                  </a:lnTo>
                  <a:lnTo>
                    <a:pt x="6549" y="13749"/>
                  </a:lnTo>
                  <a:lnTo>
                    <a:pt x="6399" y="13774"/>
                  </a:lnTo>
                  <a:lnTo>
                    <a:pt x="6399" y="13998"/>
                  </a:lnTo>
                  <a:lnTo>
                    <a:pt x="6249" y="13998"/>
                  </a:lnTo>
                  <a:lnTo>
                    <a:pt x="6249" y="14223"/>
                  </a:lnTo>
                  <a:lnTo>
                    <a:pt x="6049" y="14248"/>
                  </a:lnTo>
                  <a:lnTo>
                    <a:pt x="6024" y="14398"/>
                  </a:lnTo>
                  <a:lnTo>
                    <a:pt x="5799" y="14423"/>
                  </a:lnTo>
                  <a:lnTo>
                    <a:pt x="5774" y="14623"/>
                  </a:lnTo>
                  <a:lnTo>
                    <a:pt x="4624" y="14623"/>
                  </a:lnTo>
                  <a:lnTo>
                    <a:pt x="4624" y="14748"/>
                  </a:lnTo>
                  <a:lnTo>
                    <a:pt x="4199" y="14798"/>
                  </a:lnTo>
                  <a:lnTo>
                    <a:pt x="4174" y="13774"/>
                  </a:lnTo>
                  <a:lnTo>
                    <a:pt x="3874" y="13774"/>
                  </a:lnTo>
                  <a:lnTo>
                    <a:pt x="3774" y="12874"/>
                  </a:lnTo>
                  <a:lnTo>
                    <a:pt x="3774" y="12524"/>
                  </a:lnTo>
                  <a:lnTo>
                    <a:pt x="3874" y="12524"/>
                  </a:lnTo>
                  <a:lnTo>
                    <a:pt x="3899" y="12374"/>
                  </a:lnTo>
                  <a:lnTo>
                    <a:pt x="4049" y="12349"/>
                  </a:lnTo>
                  <a:lnTo>
                    <a:pt x="4049" y="11799"/>
                  </a:lnTo>
                  <a:lnTo>
                    <a:pt x="3924" y="11624"/>
                  </a:lnTo>
                  <a:lnTo>
                    <a:pt x="3799" y="11624"/>
                  </a:lnTo>
                  <a:lnTo>
                    <a:pt x="3774" y="11474"/>
                  </a:lnTo>
                  <a:lnTo>
                    <a:pt x="3399" y="11374"/>
                  </a:lnTo>
                  <a:lnTo>
                    <a:pt x="3374" y="11174"/>
                  </a:lnTo>
                  <a:lnTo>
                    <a:pt x="3175" y="11174"/>
                  </a:lnTo>
                  <a:lnTo>
                    <a:pt x="3274" y="10924"/>
                  </a:lnTo>
                  <a:lnTo>
                    <a:pt x="3150" y="10899"/>
                  </a:lnTo>
                  <a:lnTo>
                    <a:pt x="3150" y="10749"/>
                  </a:lnTo>
                  <a:lnTo>
                    <a:pt x="2925" y="10724"/>
                  </a:lnTo>
                  <a:lnTo>
                    <a:pt x="2925" y="10549"/>
                  </a:lnTo>
                  <a:lnTo>
                    <a:pt x="2675" y="10524"/>
                  </a:lnTo>
                  <a:lnTo>
                    <a:pt x="2675" y="10374"/>
                  </a:lnTo>
                  <a:close/>
                </a:path>
              </a:pathLst>
            </a:custGeom>
            <a:solidFill>
              <a:schemeClr val="dk1"/>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Coos</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77" name="Google Shape;1077;g2dc1e937738_0_374"/>
            <p:cNvSpPr/>
            <p:nvPr/>
          </p:nvSpPr>
          <p:spPr>
            <a:xfrm>
              <a:off x="3019500" y="3317400"/>
              <a:ext cx="279350" cy="389950"/>
            </a:xfrm>
            <a:custGeom>
              <a:avLst/>
              <a:gdLst/>
              <a:ahLst/>
              <a:cxnLst/>
              <a:rect l="l" t="t" r="r" b="b"/>
              <a:pathLst>
                <a:path w="11174" h="15598" extrusionOk="0">
                  <a:moveTo>
                    <a:pt x="11049" y="15597"/>
                  </a:moveTo>
                  <a:lnTo>
                    <a:pt x="176" y="15547"/>
                  </a:lnTo>
                  <a:lnTo>
                    <a:pt x="101" y="4724"/>
                  </a:lnTo>
                  <a:lnTo>
                    <a:pt x="1" y="4599"/>
                  </a:lnTo>
                  <a:lnTo>
                    <a:pt x="325" y="4524"/>
                  </a:lnTo>
                  <a:lnTo>
                    <a:pt x="700" y="4100"/>
                  </a:lnTo>
                  <a:lnTo>
                    <a:pt x="950" y="4100"/>
                  </a:lnTo>
                  <a:lnTo>
                    <a:pt x="975" y="3800"/>
                  </a:lnTo>
                  <a:lnTo>
                    <a:pt x="3100" y="3775"/>
                  </a:lnTo>
                  <a:lnTo>
                    <a:pt x="3100" y="3625"/>
                  </a:lnTo>
                  <a:lnTo>
                    <a:pt x="3350" y="3550"/>
                  </a:lnTo>
                  <a:lnTo>
                    <a:pt x="5100" y="3400"/>
                  </a:lnTo>
                  <a:lnTo>
                    <a:pt x="5100" y="3225"/>
                  </a:lnTo>
                  <a:lnTo>
                    <a:pt x="5300" y="3175"/>
                  </a:lnTo>
                  <a:lnTo>
                    <a:pt x="5325" y="2775"/>
                  </a:lnTo>
                  <a:lnTo>
                    <a:pt x="5800" y="2775"/>
                  </a:lnTo>
                  <a:lnTo>
                    <a:pt x="5825" y="2550"/>
                  </a:lnTo>
                  <a:lnTo>
                    <a:pt x="5999" y="2550"/>
                  </a:lnTo>
                  <a:lnTo>
                    <a:pt x="5999" y="2375"/>
                  </a:lnTo>
                  <a:lnTo>
                    <a:pt x="6224" y="2350"/>
                  </a:lnTo>
                  <a:lnTo>
                    <a:pt x="6249" y="2100"/>
                  </a:lnTo>
                  <a:lnTo>
                    <a:pt x="6474" y="2100"/>
                  </a:lnTo>
                  <a:lnTo>
                    <a:pt x="6474" y="1900"/>
                  </a:lnTo>
                  <a:lnTo>
                    <a:pt x="6949" y="1850"/>
                  </a:lnTo>
                  <a:lnTo>
                    <a:pt x="6949" y="1625"/>
                  </a:lnTo>
                  <a:lnTo>
                    <a:pt x="7374" y="1625"/>
                  </a:lnTo>
                  <a:lnTo>
                    <a:pt x="7424" y="1400"/>
                  </a:lnTo>
                  <a:lnTo>
                    <a:pt x="7624" y="1375"/>
                  </a:lnTo>
                  <a:lnTo>
                    <a:pt x="7674" y="1150"/>
                  </a:lnTo>
                  <a:lnTo>
                    <a:pt x="7924" y="1125"/>
                  </a:lnTo>
                  <a:lnTo>
                    <a:pt x="7924" y="925"/>
                  </a:lnTo>
                  <a:lnTo>
                    <a:pt x="9049" y="875"/>
                  </a:lnTo>
                  <a:lnTo>
                    <a:pt x="9049" y="725"/>
                  </a:lnTo>
                  <a:lnTo>
                    <a:pt x="9249" y="675"/>
                  </a:lnTo>
                  <a:lnTo>
                    <a:pt x="9249" y="500"/>
                  </a:lnTo>
                  <a:lnTo>
                    <a:pt x="9474" y="425"/>
                  </a:lnTo>
                  <a:lnTo>
                    <a:pt x="9474" y="225"/>
                  </a:lnTo>
                  <a:lnTo>
                    <a:pt x="9699" y="175"/>
                  </a:lnTo>
                  <a:lnTo>
                    <a:pt x="9724" y="25"/>
                  </a:lnTo>
                  <a:lnTo>
                    <a:pt x="11099" y="0"/>
                  </a:lnTo>
                  <a:lnTo>
                    <a:pt x="11174" y="8149"/>
                  </a:lnTo>
                  <a:lnTo>
                    <a:pt x="11049" y="8174"/>
                  </a:lnTo>
                  <a:close/>
                </a:path>
              </a:pathLst>
            </a:custGeom>
            <a:solidFill>
              <a:srgbClr val="2C405A"/>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Jackson</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78" name="Google Shape;1078;g2dc1e937738_0_374"/>
            <p:cNvSpPr/>
            <p:nvPr/>
          </p:nvSpPr>
          <p:spPr>
            <a:xfrm>
              <a:off x="2636450" y="3332400"/>
              <a:ext cx="240600" cy="378075"/>
            </a:xfrm>
            <a:custGeom>
              <a:avLst/>
              <a:gdLst/>
              <a:ahLst/>
              <a:cxnLst/>
              <a:rect l="l" t="t" r="r" b="b"/>
              <a:pathLst>
                <a:path w="9624" h="15123" extrusionOk="0">
                  <a:moveTo>
                    <a:pt x="8574" y="15122"/>
                  </a:moveTo>
                  <a:lnTo>
                    <a:pt x="4075" y="15022"/>
                  </a:lnTo>
                  <a:lnTo>
                    <a:pt x="2400" y="13448"/>
                  </a:lnTo>
                  <a:lnTo>
                    <a:pt x="1675" y="11148"/>
                  </a:lnTo>
                  <a:lnTo>
                    <a:pt x="1400" y="8274"/>
                  </a:lnTo>
                  <a:lnTo>
                    <a:pt x="1925" y="6324"/>
                  </a:lnTo>
                  <a:lnTo>
                    <a:pt x="1825" y="5249"/>
                  </a:lnTo>
                  <a:lnTo>
                    <a:pt x="0" y="1925"/>
                  </a:lnTo>
                  <a:lnTo>
                    <a:pt x="875" y="0"/>
                  </a:lnTo>
                  <a:lnTo>
                    <a:pt x="3550" y="25"/>
                  </a:lnTo>
                  <a:lnTo>
                    <a:pt x="3550" y="175"/>
                  </a:lnTo>
                  <a:lnTo>
                    <a:pt x="3800" y="200"/>
                  </a:lnTo>
                  <a:lnTo>
                    <a:pt x="3800" y="375"/>
                  </a:lnTo>
                  <a:lnTo>
                    <a:pt x="4025" y="400"/>
                  </a:lnTo>
                  <a:lnTo>
                    <a:pt x="4025" y="550"/>
                  </a:lnTo>
                  <a:lnTo>
                    <a:pt x="4149" y="575"/>
                  </a:lnTo>
                  <a:lnTo>
                    <a:pt x="4050" y="825"/>
                  </a:lnTo>
                  <a:lnTo>
                    <a:pt x="4249" y="825"/>
                  </a:lnTo>
                  <a:lnTo>
                    <a:pt x="4274" y="1025"/>
                  </a:lnTo>
                  <a:lnTo>
                    <a:pt x="4649" y="1125"/>
                  </a:lnTo>
                  <a:lnTo>
                    <a:pt x="4674" y="1275"/>
                  </a:lnTo>
                  <a:lnTo>
                    <a:pt x="4799" y="1275"/>
                  </a:lnTo>
                  <a:lnTo>
                    <a:pt x="4924" y="1450"/>
                  </a:lnTo>
                  <a:lnTo>
                    <a:pt x="4924" y="2000"/>
                  </a:lnTo>
                  <a:lnTo>
                    <a:pt x="4774" y="2025"/>
                  </a:lnTo>
                  <a:lnTo>
                    <a:pt x="4749" y="2175"/>
                  </a:lnTo>
                  <a:lnTo>
                    <a:pt x="4649" y="2175"/>
                  </a:lnTo>
                  <a:lnTo>
                    <a:pt x="4649" y="2525"/>
                  </a:lnTo>
                  <a:lnTo>
                    <a:pt x="4749" y="3425"/>
                  </a:lnTo>
                  <a:lnTo>
                    <a:pt x="5049" y="3425"/>
                  </a:lnTo>
                  <a:lnTo>
                    <a:pt x="5074" y="4449"/>
                  </a:lnTo>
                  <a:lnTo>
                    <a:pt x="5499" y="4399"/>
                  </a:lnTo>
                  <a:lnTo>
                    <a:pt x="5499" y="4274"/>
                  </a:lnTo>
                  <a:lnTo>
                    <a:pt x="6649" y="4274"/>
                  </a:lnTo>
                  <a:lnTo>
                    <a:pt x="6674" y="4074"/>
                  </a:lnTo>
                  <a:lnTo>
                    <a:pt x="6899" y="4049"/>
                  </a:lnTo>
                  <a:lnTo>
                    <a:pt x="6924" y="3899"/>
                  </a:lnTo>
                  <a:lnTo>
                    <a:pt x="7124" y="3874"/>
                  </a:lnTo>
                  <a:lnTo>
                    <a:pt x="7124" y="3649"/>
                  </a:lnTo>
                  <a:lnTo>
                    <a:pt x="7274" y="3649"/>
                  </a:lnTo>
                  <a:lnTo>
                    <a:pt x="7274" y="3425"/>
                  </a:lnTo>
                  <a:lnTo>
                    <a:pt x="7424" y="3400"/>
                  </a:lnTo>
                  <a:lnTo>
                    <a:pt x="7399" y="2925"/>
                  </a:lnTo>
                  <a:lnTo>
                    <a:pt x="8024" y="2900"/>
                  </a:lnTo>
                  <a:lnTo>
                    <a:pt x="8049" y="2800"/>
                  </a:lnTo>
                  <a:lnTo>
                    <a:pt x="8374" y="2800"/>
                  </a:lnTo>
                  <a:lnTo>
                    <a:pt x="8374" y="2675"/>
                  </a:lnTo>
                  <a:lnTo>
                    <a:pt x="8799" y="2625"/>
                  </a:lnTo>
                  <a:lnTo>
                    <a:pt x="9124" y="2525"/>
                  </a:lnTo>
                  <a:lnTo>
                    <a:pt x="9624" y="2875"/>
                  </a:lnTo>
                  <a:lnTo>
                    <a:pt x="9249" y="4024"/>
                  </a:lnTo>
                  <a:lnTo>
                    <a:pt x="8649" y="4949"/>
                  </a:lnTo>
                  <a:lnTo>
                    <a:pt x="8499" y="5824"/>
                  </a:lnTo>
                  <a:lnTo>
                    <a:pt x="8149" y="6124"/>
                  </a:lnTo>
                  <a:lnTo>
                    <a:pt x="8199" y="6524"/>
                  </a:lnTo>
                  <a:lnTo>
                    <a:pt x="8024" y="6749"/>
                  </a:lnTo>
                  <a:lnTo>
                    <a:pt x="7949" y="7049"/>
                  </a:lnTo>
                  <a:lnTo>
                    <a:pt x="7699" y="7274"/>
                  </a:lnTo>
                  <a:lnTo>
                    <a:pt x="7424" y="7324"/>
                  </a:lnTo>
                  <a:lnTo>
                    <a:pt x="7074" y="7174"/>
                  </a:lnTo>
                  <a:lnTo>
                    <a:pt x="6449" y="7374"/>
                  </a:lnTo>
                  <a:lnTo>
                    <a:pt x="6549" y="7924"/>
                  </a:lnTo>
                  <a:lnTo>
                    <a:pt x="6499" y="8499"/>
                  </a:lnTo>
                  <a:lnTo>
                    <a:pt x="6074" y="8674"/>
                  </a:lnTo>
                  <a:lnTo>
                    <a:pt x="5774" y="8999"/>
                  </a:lnTo>
                  <a:lnTo>
                    <a:pt x="5799" y="9173"/>
                  </a:lnTo>
                  <a:lnTo>
                    <a:pt x="6024" y="9273"/>
                  </a:lnTo>
                  <a:lnTo>
                    <a:pt x="6149" y="9523"/>
                  </a:lnTo>
                  <a:lnTo>
                    <a:pt x="7149" y="9523"/>
                  </a:lnTo>
                  <a:lnTo>
                    <a:pt x="7824" y="9698"/>
                  </a:lnTo>
                  <a:lnTo>
                    <a:pt x="7999" y="10023"/>
                  </a:lnTo>
                  <a:lnTo>
                    <a:pt x="8249" y="10123"/>
                  </a:lnTo>
                  <a:lnTo>
                    <a:pt x="8549" y="11123"/>
                  </a:lnTo>
                  <a:lnTo>
                    <a:pt x="8899" y="11498"/>
                  </a:lnTo>
                  <a:lnTo>
                    <a:pt x="8649" y="12048"/>
                  </a:lnTo>
                  <a:lnTo>
                    <a:pt x="8674" y="12373"/>
                  </a:lnTo>
                  <a:lnTo>
                    <a:pt x="8274" y="12773"/>
                  </a:lnTo>
                  <a:lnTo>
                    <a:pt x="8249" y="13048"/>
                  </a:lnTo>
                  <a:lnTo>
                    <a:pt x="8499" y="13698"/>
                  </a:lnTo>
                  <a:lnTo>
                    <a:pt x="8299" y="14398"/>
                  </a:lnTo>
                  <a:close/>
                </a:path>
              </a:pathLst>
            </a:custGeom>
            <a:solidFill>
              <a:schemeClr val="dk1"/>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Curry</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79" name="Google Shape;1079;g2dc1e937738_0_374"/>
            <p:cNvSpPr/>
            <p:nvPr/>
          </p:nvSpPr>
          <p:spPr>
            <a:xfrm>
              <a:off x="2780800" y="3404250"/>
              <a:ext cx="243100" cy="306225"/>
            </a:xfrm>
            <a:custGeom>
              <a:avLst/>
              <a:gdLst/>
              <a:ahLst/>
              <a:cxnLst/>
              <a:rect l="l" t="t" r="r" b="b"/>
              <a:pathLst>
                <a:path w="9724" h="12249" extrusionOk="0">
                  <a:moveTo>
                    <a:pt x="6349" y="12148"/>
                  </a:moveTo>
                  <a:lnTo>
                    <a:pt x="2800" y="12248"/>
                  </a:lnTo>
                  <a:lnTo>
                    <a:pt x="2525" y="11524"/>
                  </a:lnTo>
                  <a:lnTo>
                    <a:pt x="2725" y="10824"/>
                  </a:lnTo>
                  <a:lnTo>
                    <a:pt x="2475" y="10174"/>
                  </a:lnTo>
                  <a:lnTo>
                    <a:pt x="2500" y="9899"/>
                  </a:lnTo>
                  <a:lnTo>
                    <a:pt x="2900" y="9499"/>
                  </a:lnTo>
                  <a:lnTo>
                    <a:pt x="2875" y="9174"/>
                  </a:lnTo>
                  <a:lnTo>
                    <a:pt x="3125" y="8624"/>
                  </a:lnTo>
                  <a:lnTo>
                    <a:pt x="2775" y="8249"/>
                  </a:lnTo>
                  <a:lnTo>
                    <a:pt x="2475" y="7249"/>
                  </a:lnTo>
                  <a:lnTo>
                    <a:pt x="2225" y="7149"/>
                  </a:lnTo>
                  <a:lnTo>
                    <a:pt x="2050" y="6824"/>
                  </a:lnTo>
                  <a:lnTo>
                    <a:pt x="1375" y="6649"/>
                  </a:lnTo>
                  <a:lnTo>
                    <a:pt x="375" y="6649"/>
                  </a:lnTo>
                  <a:lnTo>
                    <a:pt x="250" y="6399"/>
                  </a:lnTo>
                  <a:lnTo>
                    <a:pt x="25" y="6299"/>
                  </a:lnTo>
                  <a:lnTo>
                    <a:pt x="0" y="6125"/>
                  </a:lnTo>
                  <a:lnTo>
                    <a:pt x="300" y="5800"/>
                  </a:lnTo>
                  <a:lnTo>
                    <a:pt x="725" y="5625"/>
                  </a:lnTo>
                  <a:lnTo>
                    <a:pt x="775" y="5050"/>
                  </a:lnTo>
                  <a:lnTo>
                    <a:pt x="675" y="4500"/>
                  </a:lnTo>
                  <a:lnTo>
                    <a:pt x="1300" y="4300"/>
                  </a:lnTo>
                  <a:lnTo>
                    <a:pt x="1650" y="4450"/>
                  </a:lnTo>
                  <a:lnTo>
                    <a:pt x="1925" y="4400"/>
                  </a:lnTo>
                  <a:lnTo>
                    <a:pt x="2175" y="4175"/>
                  </a:lnTo>
                  <a:lnTo>
                    <a:pt x="2250" y="3875"/>
                  </a:lnTo>
                  <a:lnTo>
                    <a:pt x="2425" y="3650"/>
                  </a:lnTo>
                  <a:lnTo>
                    <a:pt x="2375" y="3250"/>
                  </a:lnTo>
                  <a:lnTo>
                    <a:pt x="2725" y="2950"/>
                  </a:lnTo>
                  <a:lnTo>
                    <a:pt x="2875" y="2075"/>
                  </a:lnTo>
                  <a:lnTo>
                    <a:pt x="3475" y="1150"/>
                  </a:lnTo>
                  <a:lnTo>
                    <a:pt x="3850" y="1"/>
                  </a:lnTo>
                  <a:lnTo>
                    <a:pt x="3975" y="1"/>
                  </a:lnTo>
                  <a:lnTo>
                    <a:pt x="3925" y="551"/>
                  </a:lnTo>
                  <a:lnTo>
                    <a:pt x="4224" y="551"/>
                  </a:lnTo>
                  <a:lnTo>
                    <a:pt x="4224" y="426"/>
                  </a:lnTo>
                  <a:lnTo>
                    <a:pt x="4424" y="401"/>
                  </a:lnTo>
                  <a:lnTo>
                    <a:pt x="4424" y="551"/>
                  </a:lnTo>
                  <a:lnTo>
                    <a:pt x="5524" y="551"/>
                  </a:lnTo>
                  <a:lnTo>
                    <a:pt x="5524" y="700"/>
                  </a:lnTo>
                  <a:lnTo>
                    <a:pt x="5724" y="675"/>
                  </a:lnTo>
                  <a:lnTo>
                    <a:pt x="5724" y="925"/>
                  </a:lnTo>
                  <a:lnTo>
                    <a:pt x="6024" y="925"/>
                  </a:lnTo>
                  <a:lnTo>
                    <a:pt x="6024" y="1025"/>
                  </a:lnTo>
                  <a:lnTo>
                    <a:pt x="6549" y="1000"/>
                  </a:lnTo>
                  <a:lnTo>
                    <a:pt x="6549" y="1150"/>
                  </a:lnTo>
                  <a:lnTo>
                    <a:pt x="6799" y="1125"/>
                  </a:lnTo>
                  <a:lnTo>
                    <a:pt x="6799" y="1200"/>
                  </a:lnTo>
                  <a:lnTo>
                    <a:pt x="7299" y="1050"/>
                  </a:lnTo>
                  <a:lnTo>
                    <a:pt x="7349" y="950"/>
                  </a:lnTo>
                  <a:lnTo>
                    <a:pt x="7674" y="925"/>
                  </a:lnTo>
                  <a:lnTo>
                    <a:pt x="7674" y="800"/>
                  </a:lnTo>
                  <a:lnTo>
                    <a:pt x="8549" y="700"/>
                  </a:lnTo>
                  <a:lnTo>
                    <a:pt x="8549" y="800"/>
                  </a:lnTo>
                  <a:lnTo>
                    <a:pt x="8749" y="775"/>
                  </a:lnTo>
                  <a:lnTo>
                    <a:pt x="8749" y="700"/>
                  </a:lnTo>
                  <a:lnTo>
                    <a:pt x="9399" y="775"/>
                  </a:lnTo>
                  <a:lnTo>
                    <a:pt x="9424" y="1150"/>
                  </a:lnTo>
                  <a:lnTo>
                    <a:pt x="9549" y="1125"/>
                  </a:lnTo>
                  <a:lnTo>
                    <a:pt x="9649" y="1250"/>
                  </a:lnTo>
                  <a:lnTo>
                    <a:pt x="9724" y="12073"/>
                  </a:lnTo>
                  <a:close/>
                </a:path>
              </a:pathLst>
            </a:custGeom>
            <a:solidFill>
              <a:srgbClr val="2C405A"/>
            </a:solidFill>
            <a:ln w="9525" cap="rnd" cmpd="sng">
              <a:solidFill>
                <a:srgbClr val="F9F9F9"/>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        Josephine</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sp>
          <p:nvSpPr>
            <p:cNvPr id="1080" name="Google Shape;1080;g2dc1e937738_0_374"/>
            <p:cNvSpPr/>
            <p:nvPr/>
          </p:nvSpPr>
          <p:spPr>
            <a:xfrm>
              <a:off x="3433175" y="2220725"/>
              <a:ext cx="413700" cy="362450"/>
            </a:xfrm>
            <a:custGeom>
              <a:avLst/>
              <a:gdLst/>
              <a:ahLst/>
              <a:cxnLst/>
              <a:rect l="l" t="t" r="r" b="b"/>
              <a:pathLst>
                <a:path w="16548" h="14498" extrusionOk="0">
                  <a:moveTo>
                    <a:pt x="651" y="14447"/>
                  </a:moveTo>
                  <a:lnTo>
                    <a:pt x="651" y="13548"/>
                  </a:lnTo>
                  <a:lnTo>
                    <a:pt x="925" y="13473"/>
                  </a:lnTo>
                  <a:lnTo>
                    <a:pt x="925" y="13273"/>
                  </a:lnTo>
                  <a:lnTo>
                    <a:pt x="551" y="12648"/>
                  </a:lnTo>
                  <a:lnTo>
                    <a:pt x="176" y="12673"/>
                  </a:lnTo>
                  <a:lnTo>
                    <a:pt x="201" y="12348"/>
                  </a:lnTo>
                  <a:lnTo>
                    <a:pt x="1" y="11848"/>
                  </a:lnTo>
                  <a:lnTo>
                    <a:pt x="1" y="11548"/>
                  </a:lnTo>
                  <a:lnTo>
                    <a:pt x="551" y="11048"/>
                  </a:lnTo>
                  <a:lnTo>
                    <a:pt x="1050" y="10973"/>
                  </a:lnTo>
                  <a:lnTo>
                    <a:pt x="1150" y="10748"/>
                  </a:lnTo>
                  <a:lnTo>
                    <a:pt x="1700" y="10373"/>
                  </a:lnTo>
                  <a:lnTo>
                    <a:pt x="1675" y="9848"/>
                  </a:lnTo>
                  <a:lnTo>
                    <a:pt x="1150" y="9498"/>
                  </a:lnTo>
                  <a:lnTo>
                    <a:pt x="776" y="8524"/>
                  </a:lnTo>
                  <a:lnTo>
                    <a:pt x="826" y="8299"/>
                  </a:lnTo>
                  <a:lnTo>
                    <a:pt x="1450" y="7849"/>
                  </a:lnTo>
                  <a:lnTo>
                    <a:pt x="1450" y="7399"/>
                  </a:lnTo>
                  <a:lnTo>
                    <a:pt x="3800" y="7374"/>
                  </a:lnTo>
                  <a:lnTo>
                    <a:pt x="3775" y="3124"/>
                  </a:lnTo>
                  <a:lnTo>
                    <a:pt x="4275" y="3099"/>
                  </a:lnTo>
                  <a:lnTo>
                    <a:pt x="4250" y="50"/>
                  </a:lnTo>
                  <a:lnTo>
                    <a:pt x="4500" y="125"/>
                  </a:lnTo>
                  <a:lnTo>
                    <a:pt x="5125" y="0"/>
                  </a:lnTo>
                  <a:lnTo>
                    <a:pt x="5650" y="25"/>
                  </a:lnTo>
                  <a:lnTo>
                    <a:pt x="6175" y="350"/>
                  </a:lnTo>
                  <a:lnTo>
                    <a:pt x="6899" y="550"/>
                  </a:lnTo>
                  <a:lnTo>
                    <a:pt x="7024" y="675"/>
                  </a:lnTo>
                  <a:lnTo>
                    <a:pt x="7149" y="1425"/>
                  </a:lnTo>
                  <a:lnTo>
                    <a:pt x="7324" y="1625"/>
                  </a:lnTo>
                  <a:lnTo>
                    <a:pt x="7924" y="1525"/>
                  </a:lnTo>
                  <a:lnTo>
                    <a:pt x="8524" y="875"/>
                  </a:lnTo>
                  <a:lnTo>
                    <a:pt x="8999" y="750"/>
                  </a:lnTo>
                  <a:lnTo>
                    <a:pt x="9749" y="900"/>
                  </a:lnTo>
                  <a:lnTo>
                    <a:pt x="9949" y="800"/>
                  </a:lnTo>
                  <a:lnTo>
                    <a:pt x="10424" y="1050"/>
                  </a:lnTo>
                  <a:lnTo>
                    <a:pt x="10649" y="1925"/>
                  </a:lnTo>
                  <a:lnTo>
                    <a:pt x="10499" y="2350"/>
                  </a:lnTo>
                  <a:lnTo>
                    <a:pt x="10574" y="2650"/>
                  </a:lnTo>
                  <a:lnTo>
                    <a:pt x="10874" y="2925"/>
                  </a:lnTo>
                  <a:lnTo>
                    <a:pt x="11399" y="3124"/>
                  </a:lnTo>
                  <a:lnTo>
                    <a:pt x="11424" y="3249"/>
                  </a:lnTo>
                  <a:lnTo>
                    <a:pt x="11049" y="4299"/>
                  </a:lnTo>
                  <a:lnTo>
                    <a:pt x="11199" y="4524"/>
                  </a:lnTo>
                  <a:lnTo>
                    <a:pt x="11024" y="4849"/>
                  </a:lnTo>
                  <a:lnTo>
                    <a:pt x="11024" y="5224"/>
                  </a:lnTo>
                  <a:lnTo>
                    <a:pt x="10799" y="5274"/>
                  </a:lnTo>
                  <a:lnTo>
                    <a:pt x="10574" y="5649"/>
                  </a:lnTo>
                  <a:lnTo>
                    <a:pt x="10324" y="5749"/>
                  </a:lnTo>
                  <a:lnTo>
                    <a:pt x="10249" y="6099"/>
                  </a:lnTo>
                  <a:lnTo>
                    <a:pt x="10024" y="6174"/>
                  </a:lnTo>
                  <a:lnTo>
                    <a:pt x="10074" y="6399"/>
                  </a:lnTo>
                  <a:lnTo>
                    <a:pt x="9949" y="6624"/>
                  </a:lnTo>
                  <a:lnTo>
                    <a:pt x="9774" y="6624"/>
                  </a:lnTo>
                  <a:lnTo>
                    <a:pt x="9624" y="6499"/>
                  </a:lnTo>
                  <a:lnTo>
                    <a:pt x="8924" y="6974"/>
                  </a:lnTo>
                  <a:lnTo>
                    <a:pt x="9149" y="7049"/>
                  </a:lnTo>
                  <a:lnTo>
                    <a:pt x="9149" y="8049"/>
                  </a:lnTo>
                  <a:lnTo>
                    <a:pt x="9449" y="8349"/>
                  </a:lnTo>
                  <a:lnTo>
                    <a:pt x="10299" y="8299"/>
                  </a:lnTo>
                  <a:lnTo>
                    <a:pt x="11074" y="8499"/>
                  </a:lnTo>
                  <a:lnTo>
                    <a:pt x="11524" y="8923"/>
                  </a:lnTo>
                  <a:lnTo>
                    <a:pt x="12498" y="9523"/>
                  </a:lnTo>
                  <a:lnTo>
                    <a:pt x="12623" y="9773"/>
                  </a:lnTo>
                  <a:lnTo>
                    <a:pt x="12548" y="10173"/>
                  </a:lnTo>
                  <a:lnTo>
                    <a:pt x="15023" y="10223"/>
                  </a:lnTo>
                  <a:lnTo>
                    <a:pt x="15273" y="10548"/>
                  </a:lnTo>
                  <a:lnTo>
                    <a:pt x="15423" y="12623"/>
                  </a:lnTo>
                  <a:lnTo>
                    <a:pt x="15548" y="12798"/>
                  </a:lnTo>
                  <a:lnTo>
                    <a:pt x="15573" y="13198"/>
                  </a:lnTo>
                  <a:lnTo>
                    <a:pt x="15798" y="13248"/>
                  </a:lnTo>
                  <a:lnTo>
                    <a:pt x="15898" y="13373"/>
                  </a:lnTo>
                  <a:lnTo>
                    <a:pt x="15698" y="13523"/>
                  </a:lnTo>
                  <a:lnTo>
                    <a:pt x="15698" y="13798"/>
                  </a:lnTo>
                  <a:lnTo>
                    <a:pt x="16173" y="14048"/>
                  </a:lnTo>
                  <a:lnTo>
                    <a:pt x="16548" y="14497"/>
                  </a:lnTo>
                  <a:close/>
                </a:path>
              </a:pathLst>
            </a:custGeom>
            <a:solidFill>
              <a:schemeClr val="dk1"/>
            </a:solidFill>
            <a:ln w="9525" cap="rnd" cmpd="sng">
              <a:solidFill>
                <a:schemeClr val="lt1"/>
              </a:solidFill>
              <a:prstDash val="solid"/>
              <a:round/>
              <a:headEnd type="none" w="sm" len="sm"/>
              <a:tailEnd type="none" w="sm" len="sm"/>
            </a:ln>
          </p:spPr>
          <p:txBody>
            <a:bodyPr spcFirstLastPara="1" wrap="square" lIns="0" tIns="121900" rIns="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600"/>
                <a:buFont typeface="Arial"/>
                <a:buNone/>
                <a:tabLst/>
                <a:defRPr/>
              </a:pPr>
              <a:b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br>
              <a:b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br>
              <a:b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br>
              <a:b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br>
              <a:b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br>
              <a:r>
                <a:rPr kumimoji="0" lang="en-US"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rPr>
                <a:t>Wasco</a:t>
              </a:r>
              <a:endParaRPr kumimoji="0" sz="600" b="0" i="0" u="none" strike="noStrike" kern="0" cap="none" spc="0" normalizeH="0" baseline="0" noProof="0" dirty="0">
                <a:ln>
                  <a:noFill/>
                </a:ln>
                <a:solidFill>
                  <a:srgbClr val="FFFFFF"/>
                </a:solidFill>
                <a:effectLst/>
                <a:uLnTx/>
                <a:uFillTx/>
                <a:latin typeface="Proxima Nova"/>
                <a:ea typeface="Proxima Nova"/>
                <a:cs typeface="Proxima Nova"/>
                <a:sym typeface="Proxima Nova"/>
              </a:endParaRPr>
            </a:p>
          </p:txBody>
        </p:sp>
      </p:grpSp>
      <p:sp>
        <p:nvSpPr>
          <p:cNvPr id="1081" name="Google Shape;1081;g2dc1e937738_0_374"/>
          <p:cNvSpPr txBox="1"/>
          <p:nvPr/>
        </p:nvSpPr>
        <p:spPr>
          <a:xfrm>
            <a:off x="996875" y="2209800"/>
            <a:ext cx="2984700" cy="15156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2E4059"/>
                </a:solidFill>
                <a:effectLst/>
                <a:uLnTx/>
                <a:uFillTx/>
                <a:latin typeface="Proxima Nova"/>
                <a:ea typeface="Proxima Nova"/>
                <a:cs typeface="Proxima Nova"/>
                <a:sym typeface="Proxima Nova"/>
              </a:rPr>
              <a:t>Available in all 36 counties</a:t>
            </a:r>
            <a:endParaRPr kumimoji="0" sz="1600" b="1" i="0" u="none" strike="noStrike" kern="0" cap="none" spc="0" normalizeH="0" baseline="0" noProof="0" dirty="0">
              <a:ln>
                <a:noFill/>
              </a:ln>
              <a:solidFill>
                <a:srgbClr val="2E4059"/>
              </a:solidFill>
              <a:effectLst/>
              <a:uLnTx/>
              <a:uFillTx/>
              <a:latin typeface="Proxima Nova"/>
              <a:ea typeface="Proxima Nova"/>
              <a:cs typeface="Proxima Nova"/>
              <a:sym typeface="Proxima Nova"/>
            </a:endParaRPr>
          </a:p>
          <a:p>
            <a:pPr marL="0" marR="0" lvl="0" indent="0" algn="l" defTabSz="914400" rtl="0" eaLnBrk="1" fontAlgn="auto" latinLnBrk="0" hangingPunct="1">
              <a:lnSpc>
                <a:spcPct val="115000"/>
              </a:lnSpc>
              <a:spcBef>
                <a:spcPts val="0"/>
              </a:spcBef>
              <a:spcAft>
                <a:spcPts val="0"/>
              </a:spcAft>
              <a:buClr>
                <a:srgbClr val="000000"/>
              </a:buClr>
              <a:buSzPts val="1600"/>
              <a:buFont typeface="Arial"/>
              <a:buNone/>
              <a:tabLst/>
              <a:defRPr/>
            </a:pPr>
            <a:endParaRPr kumimoji="0" sz="1600" b="1" i="0" u="none" strike="noStrike" kern="0" cap="none" spc="0" normalizeH="0" baseline="0" noProof="0" dirty="0">
              <a:ln>
                <a:noFill/>
              </a:ln>
              <a:solidFill>
                <a:srgbClr val="2E4059"/>
              </a:solidFill>
              <a:effectLst/>
              <a:uLnTx/>
              <a:uFillTx/>
              <a:latin typeface="Proxima Nova"/>
              <a:ea typeface="Proxima Nova"/>
              <a:cs typeface="Proxima Nova"/>
              <a:sym typeface="Proxima Nova"/>
            </a:endParaRPr>
          </a:p>
        </p:txBody>
      </p:sp>
      <p:sp>
        <p:nvSpPr>
          <p:cNvPr id="1082" name="Google Shape;1082;g2dc1e937738_0_374"/>
          <p:cNvSpPr/>
          <p:nvPr/>
        </p:nvSpPr>
        <p:spPr>
          <a:xfrm>
            <a:off x="761984" y="2329013"/>
            <a:ext cx="234900" cy="234900"/>
          </a:xfrm>
          <a:prstGeom prst="rect">
            <a:avLst/>
          </a:prstGeom>
          <a:solidFill>
            <a:srgbClr val="2C405A"/>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900"/>
              <a:buFont typeface="Arial"/>
              <a:buNone/>
              <a:tabLst/>
              <a:defRPr/>
            </a:pPr>
            <a:endParaRPr kumimoji="0" sz="1900" b="0" i="0" u="none" strike="noStrike" kern="0" cap="none" spc="0" normalizeH="0" baseline="0" noProof="0" dirty="0">
              <a:ln>
                <a:noFill/>
              </a:ln>
              <a:solidFill>
                <a:srgbClr val="000000"/>
              </a:solidFill>
              <a:effectLst/>
              <a:uLnTx/>
              <a:uFillTx/>
              <a:latin typeface="Proxima Nova"/>
              <a:ea typeface="Proxima Nova"/>
              <a:cs typeface="Proxima Nova"/>
              <a:sym typeface="Proxima Nova"/>
            </a:endParaRPr>
          </a:p>
        </p:txBody>
      </p:sp>
      <p:pic>
        <p:nvPicPr>
          <p:cNvPr id="1083" name="Google Shape;1083;g2dc1e937738_0_374"/>
          <p:cNvPicPr preferRelativeResize="0"/>
          <p:nvPr/>
        </p:nvPicPr>
        <p:blipFill rotWithShape="1">
          <a:blip r:embed="rId4">
            <a:alphaModFix/>
          </a:blip>
          <a:srcRect/>
          <a:stretch/>
        </p:blipFill>
        <p:spPr>
          <a:xfrm>
            <a:off x="748233" y="1283600"/>
            <a:ext cx="3233367" cy="584967"/>
          </a:xfrm>
          <a:prstGeom prst="rect">
            <a:avLst/>
          </a:prstGeom>
          <a:noFill/>
          <a:ln>
            <a:noFill/>
          </a:ln>
        </p:spPr>
      </p:pic>
      <p:pic>
        <p:nvPicPr>
          <p:cNvPr id="1084" name="Google Shape;1084;g2dc1e937738_0_374"/>
          <p:cNvPicPr preferRelativeResize="0"/>
          <p:nvPr/>
        </p:nvPicPr>
        <p:blipFill rotWithShape="1">
          <a:blip r:embed="rId5">
            <a:alphaModFix/>
          </a:blip>
          <a:srcRect/>
          <a:stretch/>
        </p:blipFill>
        <p:spPr>
          <a:xfrm>
            <a:off x="1736201" y="5047715"/>
            <a:ext cx="1309288" cy="292801"/>
          </a:xfrm>
          <a:prstGeom prst="rect">
            <a:avLst/>
          </a:prstGeom>
          <a:noFill/>
          <a:ln>
            <a:noFill/>
          </a:ln>
        </p:spPr>
      </p:pic>
      <p:pic>
        <p:nvPicPr>
          <p:cNvPr id="1085" name="Google Shape;1085;g2dc1e937738_0_374"/>
          <p:cNvPicPr preferRelativeResize="0"/>
          <p:nvPr/>
        </p:nvPicPr>
        <p:blipFill rotWithShape="1">
          <a:blip r:embed="rId6">
            <a:alphaModFix/>
          </a:blip>
          <a:srcRect/>
          <a:stretch/>
        </p:blipFill>
        <p:spPr>
          <a:xfrm>
            <a:off x="3298983" y="5119917"/>
            <a:ext cx="1309287" cy="148396"/>
          </a:xfrm>
          <a:prstGeom prst="rect">
            <a:avLst/>
          </a:prstGeom>
          <a:noFill/>
          <a:ln>
            <a:noFill/>
          </a:ln>
        </p:spPr>
      </p:pic>
      <p:pic>
        <p:nvPicPr>
          <p:cNvPr id="1086" name="Google Shape;1086;g2dc1e937738_0_374"/>
          <p:cNvPicPr preferRelativeResize="0"/>
          <p:nvPr/>
        </p:nvPicPr>
        <p:blipFill rotWithShape="1">
          <a:blip r:embed="rId7">
            <a:alphaModFix/>
          </a:blip>
          <a:srcRect/>
          <a:stretch/>
        </p:blipFill>
        <p:spPr>
          <a:xfrm>
            <a:off x="4861761" y="5082303"/>
            <a:ext cx="1309287" cy="244408"/>
          </a:xfrm>
          <a:prstGeom prst="rect">
            <a:avLst/>
          </a:prstGeom>
          <a:noFill/>
          <a:ln>
            <a:noFill/>
          </a:ln>
        </p:spPr>
      </p:pic>
      <p:pic>
        <p:nvPicPr>
          <p:cNvPr id="1087" name="Google Shape;1087;g2dc1e937738_0_374"/>
          <p:cNvPicPr preferRelativeResize="0"/>
          <p:nvPr/>
        </p:nvPicPr>
        <p:blipFill rotWithShape="1">
          <a:blip r:embed="rId8">
            <a:alphaModFix/>
          </a:blip>
          <a:srcRect/>
          <a:stretch/>
        </p:blipFill>
        <p:spPr>
          <a:xfrm>
            <a:off x="6424541" y="5095916"/>
            <a:ext cx="1309287" cy="196399"/>
          </a:xfrm>
          <a:prstGeom prst="rect">
            <a:avLst/>
          </a:prstGeom>
          <a:noFill/>
          <a:ln>
            <a:noFill/>
          </a:ln>
        </p:spPr>
      </p:pic>
      <p:pic>
        <p:nvPicPr>
          <p:cNvPr id="1088" name="Google Shape;1088;g2dc1e937738_0_374"/>
          <p:cNvPicPr preferRelativeResize="0"/>
          <p:nvPr/>
        </p:nvPicPr>
        <p:blipFill rotWithShape="1">
          <a:blip r:embed="rId9">
            <a:alphaModFix/>
          </a:blip>
          <a:srcRect/>
          <a:stretch/>
        </p:blipFill>
        <p:spPr>
          <a:xfrm>
            <a:off x="7987321" y="4836233"/>
            <a:ext cx="1309287" cy="715764"/>
          </a:xfrm>
          <a:prstGeom prst="rect">
            <a:avLst/>
          </a:prstGeom>
          <a:noFill/>
          <a:ln>
            <a:noFill/>
          </a:ln>
        </p:spPr>
      </p:pic>
      <p:pic>
        <p:nvPicPr>
          <p:cNvPr id="1089" name="Google Shape;1089;g2dc1e937738_0_374"/>
          <p:cNvPicPr preferRelativeResize="0"/>
          <p:nvPr/>
        </p:nvPicPr>
        <p:blipFill rotWithShape="1">
          <a:blip r:embed="rId10">
            <a:alphaModFix/>
          </a:blip>
          <a:srcRect/>
          <a:stretch/>
        </p:blipFill>
        <p:spPr>
          <a:xfrm>
            <a:off x="9550101" y="5006027"/>
            <a:ext cx="1309286" cy="529357"/>
          </a:xfrm>
          <a:prstGeom prst="rect">
            <a:avLst/>
          </a:prstGeom>
          <a:noFill/>
          <a:ln>
            <a:noFill/>
          </a:ln>
        </p:spPr>
      </p:pic>
      <p:pic>
        <p:nvPicPr>
          <p:cNvPr id="1090" name="Google Shape;1090;g2dc1e937738_0_374"/>
          <p:cNvPicPr preferRelativeResize="0"/>
          <p:nvPr/>
        </p:nvPicPr>
        <p:blipFill rotWithShape="1">
          <a:blip r:embed="rId11">
            <a:alphaModFix/>
          </a:blip>
          <a:srcRect/>
          <a:stretch/>
        </p:blipFill>
        <p:spPr>
          <a:xfrm>
            <a:off x="11112880" y="4846626"/>
            <a:ext cx="715736" cy="715760"/>
          </a:xfrm>
          <a:prstGeom prst="rect">
            <a:avLst/>
          </a:prstGeom>
          <a:noFill/>
          <a:ln>
            <a:noFill/>
          </a:ln>
        </p:spPr>
      </p:pic>
      <p:pic>
        <p:nvPicPr>
          <p:cNvPr id="1091" name="Google Shape;1091;g2dc1e937738_0_374"/>
          <p:cNvPicPr preferRelativeResize="0"/>
          <p:nvPr/>
        </p:nvPicPr>
        <p:blipFill rotWithShape="1">
          <a:blip r:embed="rId12">
            <a:alphaModFix/>
          </a:blip>
          <a:srcRect/>
          <a:stretch/>
        </p:blipFill>
        <p:spPr>
          <a:xfrm>
            <a:off x="109384" y="5641263"/>
            <a:ext cx="970221" cy="393916"/>
          </a:xfrm>
          <a:prstGeom prst="rect">
            <a:avLst/>
          </a:prstGeom>
          <a:noFill/>
          <a:ln>
            <a:noFill/>
          </a:ln>
        </p:spPr>
      </p:pic>
      <p:pic>
        <p:nvPicPr>
          <p:cNvPr id="1093" name="Google Shape;1093;g2dc1e937738_0_374"/>
          <p:cNvPicPr preferRelativeResize="0"/>
          <p:nvPr/>
        </p:nvPicPr>
        <p:blipFill rotWithShape="1">
          <a:blip r:embed="rId13">
            <a:alphaModFix/>
          </a:blip>
          <a:srcRect/>
          <a:stretch/>
        </p:blipFill>
        <p:spPr>
          <a:xfrm>
            <a:off x="1270260" y="5616393"/>
            <a:ext cx="1205084" cy="422907"/>
          </a:xfrm>
          <a:prstGeom prst="rect">
            <a:avLst/>
          </a:prstGeom>
          <a:noFill/>
          <a:ln>
            <a:noFill/>
          </a:ln>
        </p:spPr>
      </p:pic>
      <p:pic>
        <p:nvPicPr>
          <p:cNvPr id="1094" name="Google Shape;1094;g2dc1e937738_0_374"/>
          <p:cNvPicPr preferRelativeResize="0"/>
          <p:nvPr/>
        </p:nvPicPr>
        <p:blipFill rotWithShape="1">
          <a:blip r:embed="rId14">
            <a:alphaModFix/>
          </a:blip>
          <a:srcRect/>
          <a:stretch/>
        </p:blipFill>
        <p:spPr>
          <a:xfrm>
            <a:off x="3847551" y="5708939"/>
            <a:ext cx="1436428" cy="237816"/>
          </a:xfrm>
          <a:prstGeom prst="rect">
            <a:avLst/>
          </a:prstGeom>
          <a:noFill/>
          <a:ln>
            <a:noFill/>
          </a:ln>
        </p:spPr>
      </p:pic>
      <p:pic>
        <p:nvPicPr>
          <p:cNvPr id="1095" name="Google Shape;1095;g2dc1e937738_0_374"/>
          <p:cNvPicPr preferRelativeResize="0"/>
          <p:nvPr/>
        </p:nvPicPr>
        <p:blipFill rotWithShape="1">
          <a:blip r:embed="rId15">
            <a:alphaModFix/>
          </a:blip>
          <a:srcRect/>
          <a:stretch/>
        </p:blipFill>
        <p:spPr>
          <a:xfrm>
            <a:off x="2665999" y="5575805"/>
            <a:ext cx="990895" cy="504080"/>
          </a:xfrm>
          <a:prstGeom prst="rect">
            <a:avLst/>
          </a:prstGeom>
          <a:noFill/>
          <a:ln>
            <a:noFill/>
          </a:ln>
        </p:spPr>
      </p:pic>
      <p:pic>
        <p:nvPicPr>
          <p:cNvPr id="1096" name="Google Shape;1096;g2dc1e937738_0_374"/>
          <p:cNvPicPr preferRelativeResize="0"/>
          <p:nvPr/>
        </p:nvPicPr>
        <p:blipFill rotWithShape="1">
          <a:blip r:embed="rId16">
            <a:alphaModFix/>
          </a:blip>
          <a:srcRect/>
          <a:stretch/>
        </p:blipFill>
        <p:spPr>
          <a:xfrm>
            <a:off x="5474635" y="5623151"/>
            <a:ext cx="1061429" cy="409391"/>
          </a:xfrm>
          <a:prstGeom prst="rect">
            <a:avLst/>
          </a:prstGeom>
          <a:noFill/>
          <a:ln>
            <a:noFill/>
          </a:ln>
        </p:spPr>
      </p:pic>
      <p:pic>
        <p:nvPicPr>
          <p:cNvPr id="1097" name="Google Shape;1097;g2dc1e937738_0_374"/>
          <p:cNvPicPr preferRelativeResize="0"/>
          <p:nvPr/>
        </p:nvPicPr>
        <p:blipFill rotWithShape="1">
          <a:blip r:embed="rId17">
            <a:alphaModFix/>
          </a:blip>
          <a:srcRect/>
          <a:stretch/>
        </p:blipFill>
        <p:spPr>
          <a:xfrm>
            <a:off x="6726719" y="5651993"/>
            <a:ext cx="1436433" cy="351706"/>
          </a:xfrm>
          <a:prstGeom prst="rect">
            <a:avLst/>
          </a:prstGeom>
          <a:noFill/>
          <a:ln>
            <a:noFill/>
          </a:ln>
        </p:spPr>
      </p:pic>
      <p:pic>
        <p:nvPicPr>
          <p:cNvPr id="1098" name="Google Shape;1098;g2dc1e937738_0_374"/>
          <p:cNvPicPr preferRelativeResize="0"/>
          <p:nvPr/>
        </p:nvPicPr>
        <p:blipFill rotWithShape="1">
          <a:blip r:embed="rId18">
            <a:alphaModFix/>
          </a:blip>
          <a:srcRect/>
          <a:stretch/>
        </p:blipFill>
        <p:spPr>
          <a:xfrm>
            <a:off x="9445307" y="5535351"/>
            <a:ext cx="1205100" cy="584991"/>
          </a:xfrm>
          <a:prstGeom prst="rect">
            <a:avLst/>
          </a:prstGeom>
          <a:noFill/>
          <a:ln>
            <a:noFill/>
          </a:ln>
        </p:spPr>
      </p:pic>
      <p:pic>
        <p:nvPicPr>
          <p:cNvPr id="1099" name="Google Shape;1099;g2dc1e937738_0_374"/>
          <p:cNvPicPr preferRelativeResize="0"/>
          <p:nvPr/>
        </p:nvPicPr>
        <p:blipFill rotWithShape="1">
          <a:blip r:embed="rId19">
            <a:alphaModFix/>
          </a:blip>
          <a:srcRect/>
          <a:stretch/>
        </p:blipFill>
        <p:spPr>
          <a:xfrm>
            <a:off x="8395084" y="5721951"/>
            <a:ext cx="818299" cy="351700"/>
          </a:xfrm>
          <a:prstGeom prst="rect">
            <a:avLst/>
          </a:prstGeom>
          <a:noFill/>
          <a:ln>
            <a:noFill/>
          </a:ln>
        </p:spPr>
      </p:pic>
      <p:pic>
        <p:nvPicPr>
          <p:cNvPr id="1100" name="Google Shape;1100;g2dc1e937738_0_374"/>
          <p:cNvPicPr preferRelativeResize="0"/>
          <p:nvPr/>
        </p:nvPicPr>
        <p:blipFill rotWithShape="1">
          <a:blip r:embed="rId20">
            <a:alphaModFix/>
          </a:blip>
          <a:srcRect/>
          <a:stretch/>
        </p:blipFill>
        <p:spPr>
          <a:xfrm>
            <a:off x="1736197" y="6245535"/>
            <a:ext cx="2376799" cy="351700"/>
          </a:xfrm>
          <a:prstGeom prst="rect">
            <a:avLst/>
          </a:prstGeom>
          <a:noFill/>
          <a:ln>
            <a:noFill/>
          </a:ln>
        </p:spPr>
      </p:pic>
      <p:pic>
        <p:nvPicPr>
          <p:cNvPr id="1101" name="Google Shape;1101;g2dc1e937738_0_374"/>
          <p:cNvPicPr preferRelativeResize="0"/>
          <p:nvPr/>
        </p:nvPicPr>
        <p:blipFill>
          <a:blip r:embed="rId21">
            <a:alphaModFix/>
          </a:blip>
          <a:stretch>
            <a:fillRect/>
          </a:stretch>
        </p:blipFill>
        <p:spPr>
          <a:xfrm>
            <a:off x="109275" y="4993078"/>
            <a:ext cx="1540294" cy="422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DC68-5579-C547-6427-39A4640BFA01}"/>
              </a:ext>
            </a:extLst>
          </p:cNvPr>
          <p:cNvSpPr>
            <a:spLocks noGrp="1"/>
          </p:cNvSpPr>
          <p:nvPr>
            <p:ph type="title"/>
          </p:nvPr>
        </p:nvSpPr>
        <p:spPr/>
        <p:txBody>
          <a:bodyPr>
            <a:normAutofit/>
          </a:bodyPr>
          <a:lstStyle/>
          <a:p>
            <a:pPr algn="ctr"/>
            <a:r>
              <a:rPr lang="en-US" sz="3600" dirty="0">
                <a:latin typeface="Orbikular" panose="02020503080400000000" pitchFamily="18" charset="0"/>
              </a:rPr>
              <a:t>Implementing the HRSN Benefit using CIE </a:t>
            </a:r>
          </a:p>
        </p:txBody>
      </p:sp>
      <p:sp>
        <p:nvSpPr>
          <p:cNvPr id="3" name="Content Placeholder 2">
            <a:extLst>
              <a:ext uri="{FF2B5EF4-FFF2-40B4-BE49-F238E27FC236}">
                <a16:creationId xmlns:a16="http://schemas.microsoft.com/office/drawing/2014/main" id="{3C8BAAE0-2542-D177-4469-05E380E44819}"/>
              </a:ext>
            </a:extLst>
          </p:cNvPr>
          <p:cNvSpPr>
            <a:spLocks noGrp="1"/>
          </p:cNvSpPr>
          <p:nvPr>
            <p:ph idx="1"/>
          </p:nvPr>
        </p:nvSpPr>
        <p:spPr>
          <a:xfrm>
            <a:off x="536864" y="2012662"/>
            <a:ext cx="10515600" cy="4351338"/>
          </a:xfrm>
        </p:spPr>
        <p:txBody>
          <a:bodyPr>
            <a:normAutofit/>
          </a:bodyPr>
          <a:lstStyle/>
          <a:p>
            <a:r>
              <a:rPr lang="en-US" sz="2600" dirty="0">
                <a:solidFill>
                  <a:schemeClr val="tx2">
                    <a:lumMod val="90000"/>
                    <a:lumOff val="10000"/>
                  </a:schemeClr>
                </a:solidFill>
                <a:latin typeface="Modern Era" panose="02000000000000000000" pitchFamily="50" charset="0"/>
              </a:rPr>
              <a:t>Things we did in similar ways</a:t>
            </a:r>
          </a:p>
          <a:p>
            <a:r>
              <a:rPr lang="en-US" sz="2600" dirty="0">
                <a:solidFill>
                  <a:schemeClr val="tx2">
                    <a:lumMod val="90000"/>
                    <a:lumOff val="10000"/>
                  </a:schemeClr>
                </a:solidFill>
                <a:latin typeface="Modern Era" panose="02000000000000000000" pitchFamily="50" charset="0"/>
              </a:rPr>
              <a:t>Things we did differently</a:t>
            </a:r>
          </a:p>
          <a:p>
            <a:r>
              <a:rPr lang="en-US" sz="2600" dirty="0">
                <a:solidFill>
                  <a:schemeClr val="tx2">
                    <a:lumMod val="90000"/>
                    <a:lumOff val="10000"/>
                  </a:schemeClr>
                </a:solidFill>
                <a:latin typeface="Modern Era" panose="02000000000000000000" pitchFamily="50" charset="0"/>
              </a:rPr>
              <a:t>Things we learned so far</a:t>
            </a:r>
          </a:p>
          <a:p>
            <a:r>
              <a:rPr lang="en-US" sz="2600" dirty="0">
                <a:solidFill>
                  <a:schemeClr val="tx2">
                    <a:lumMod val="90000"/>
                    <a:lumOff val="10000"/>
                  </a:schemeClr>
                </a:solidFill>
                <a:latin typeface="Modern Era" panose="02000000000000000000" pitchFamily="50" charset="0"/>
              </a:rPr>
              <a:t>Where we go from here</a:t>
            </a:r>
          </a:p>
          <a:p>
            <a:r>
              <a:rPr lang="en-US" sz="2600" dirty="0">
                <a:solidFill>
                  <a:schemeClr val="tx2">
                    <a:lumMod val="90000"/>
                    <a:lumOff val="10000"/>
                  </a:schemeClr>
                </a:solidFill>
                <a:latin typeface="Modern Era" panose="02000000000000000000" pitchFamily="50" charset="0"/>
              </a:rPr>
              <a:t>Q&amp;A</a:t>
            </a:r>
          </a:p>
        </p:txBody>
      </p:sp>
      <p:pic>
        <p:nvPicPr>
          <p:cNvPr id="5" name="Picture 4">
            <a:extLst>
              <a:ext uri="{FF2B5EF4-FFF2-40B4-BE49-F238E27FC236}">
                <a16:creationId xmlns:a16="http://schemas.microsoft.com/office/drawing/2014/main" id="{DBE8AB6A-C551-164B-A06B-CF06C83149DE}"/>
              </a:ext>
            </a:extLst>
          </p:cNvPr>
          <p:cNvPicPr>
            <a:picLocks noChangeAspect="1"/>
          </p:cNvPicPr>
          <p:nvPr/>
        </p:nvPicPr>
        <p:blipFill>
          <a:blip r:embed="rId3"/>
          <a:stretch>
            <a:fillRect/>
          </a:stretch>
        </p:blipFill>
        <p:spPr>
          <a:xfrm>
            <a:off x="5630592" y="3093420"/>
            <a:ext cx="6099257" cy="3004600"/>
          </a:xfrm>
          <a:prstGeom prst="rect">
            <a:avLst/>
          </a:prstGeom>
        </p:spPr>
      </p:pic>
    </p:spTree>
    <p:extLst>
      <p:ext uri="{BB962C8B-B14F-4D97-AF65-F5344CB8AC3E}">
        <p14:creationId xmlns:p14="http://schemas.microsoft.com/office/powerpoint/2010/main" val="924534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79D441-EFC0-C9E0-0736-DCB4238DB56B}"/>
              </a:ext>
            </a:extLst>
          </p:cNvPr>
          <p:cNvPicPr>
            <a:picLocks noChangeAspect="1"/>
          </p:cNvPicPr>
          <p:nvPr/>
        </p:nvPicPr>
        <p:blipFill>
          <a:blip r:embed="rId3"/>
          <a:stretch>
            <a:fillRect/>
          </a:stretch>
        </p:blipFill>
        <p:spPr>
          <a:xfrm>
            <a:off x="0" y="4318100"/>
            <a:ext cx="4068727" cy="2510813"/>
          </a:xfrm>
          <a:prstGeom prst="rect">
            <a:avLst/>
          </a:prstGeom>
        </p:spPr>
      </p:pic>
      <p:sp>
        <p:nvSpPr>
          <p:cNvPr id="2" name="Title 1">
            <a:extLst>
              <a:ext uri="{FF2B5EF4-FFF2-40B4-BE49-F238E27FC236}">
                <a16:creationId xmlns:a16="http://schemas.microsoft.com/office/drawing/2014/main" id="{BD9053EE-5B4F-A1D1-4D26-060805F3340E}"/>
              </a:ext>
            </a:extLst>
          </p:cNvPr>
          <p:cNvSpPr>
            <a:spLocks noGrp="1"/>
          </p:cNvSpPr>
          <p:nvPr>
            <p:ph type="title"/>
          </p:nvPr>
        </p:nvSpPr>
        <p:spPr>
          <a:xfrm>
            <a:off x="838200" y="129133"/>
            <a:ext cx="10515600" cy="879677"/>
          </a:xfrm>
        </p:spPr>
        <p:txBody>
          <a:bodyPr>
            <a:normAutofit/>
          </a:bodyPr>
          <a:lstStyle/>
          <a:p>
            <a:pPr algn="ctr"/>
            <a:r>
              <a:rPr lang="en-US" sz="3600" dirty="0">
                <a:latin typeface="Orbikular" panose="02020503080400000000" pitchFamily="18" charset="0"/>
              </a:rPr>
              <a:t>Things we did in similar ways</a:t>
            </a:r>
          </a:p>
        </p:txBody>
      </p:sp>
      <p:sp>
        <p:nvSpPr>
          <p:cNvPr id="3" name="Content Placeholder 2">
            <a:extLst>
              <a:ext uri="{FF2B5EF4-FFF2-40B4-BE49-F238E27FC236}">
                <a16:creationId xmlns:a16="http://schemas.microsoft.com/office/drawing/2014/main" id="{B25ADF7E-62F8-6FA4-8684-4CB878EBBD58}"/>
              </a:ext>
            </a:extLst>
          </p:cNvPr>
          <p:cNvSpPr>
            <a:spLocks noGrp="1"/>
          </p:cNvSpPr>
          <p:nvPr>
            <p:ph sz="half" idx="1"/>
          </p:nvPr>
        </p:nvSpPr>
        <p:spPr>
          <a:xfrm>
            <a:off x="283695" y="1090626"/>
            <a:ext cx="5181600" cy="4351338"/>
          </a:xfrm>
        </p:spPr>
        <p:txBody>
          <a:bodyPr>
            <a:normAutofit/>
          </a:bodyPr>
          <a:lstStyle/>
          <a:p>
            <a:r>
              <a:rPr lang="en-US" sz="2000" dirty="0">
                <a:solidFill>
                  <a:schemeClr val="tx2">
                    <a:lumMod val="90000"/>
                    <a:lumOff val="10000"/>
                  </a:schemeClr>
                </a:solidFill>
                <a:latin typeface="Modern Era" panose="02000000000000000000" pitchFamily="50" charset="0"/>
              </a:rPr>
              <a:t>Encouraged adoption of Connect Oregon among CBOs to gain experience with sending &amp; receiving closed-loop referrals </a:t>
            </a:r>
          </a:p>
          <a:p>
            <a:pPr marL="0" indent="0">
              <a:buNone/>
            </a:pPr>
            <a:endParaRPr lang="en-US" sz="2000" dirty="0">
              <a:solidFill>
                <a:schemeClr val="tx2">
                  <a:lumMod val="90000"/>
                  <a:lumOff val="10000"/>
                </a:schemeClr>
              </a:solidFill>
              <a:latin typeface="Modern Era" panose="02000000000000000000" pitchFamily="50" charset="0"/>
            </a:endParaRPr>
          </a:p>
          <a:p>
            <a:r>
              <a:rPr lang="en-US" sz="2000" dirty="0">
                <a:solidFill>
                  <a:schemeClr val="tx2">
                    <a:lumMod val="90000"/>
                    <a:lumOff val="10000"/>
                  </a:schemeClr>
                </a:solidFill>
                <a:latin typeface="Modern Era" panose="02000000000000000000" pitchFamily="50" charset="0"/>
              </a:rPr>
              <a:t>Made use of client self-referral pathways (aka “Assistance Request Forms”) to support no-wrong-door approach to HRSN Requests </a:t>
            </a:r>
          </a:p>
        </p:txBody>
      </p:sp>
      <p:pic>
        <p:nvPicPr>
          <p:cNvPr id="8" name="Picture 7">
            <a:extLst>
              <a:ext uri="{FF2B5EF4-FFF2-40B4-BE49-F238E27FC236}">
                <a16:creationId xmlns:a16="http://schemas.microsoft.com/office/drawing/2014/main" id="{F695C8A3-7FF5-AD30-95D9-885C5A6F4794}"/>
              </a:ext>
            </a:extLst>
          </p:cNvPr>
          <p:cNvPicPr>
            <a:picLocks noChangeAspect="1"/>
          </p:cNvPicPr>
          <p:nvPr/>
        </p:nvPicPr>
        <p:blipFill>
          <a:blip r:embed="rId4"/>
          <a:stretch>
            <a:fillRect/>
          </a:stretch>
        </p:blipFill>
        <p:spPr>
          <a:xfrm>
            <a:off x="6332530" y="1057787"/>
            <a:ext cx="4660712" cy="2697323"/>
          </a:xfrm>
          <a:prstGeom prst="rect">
            <a:avLst/>
          </a:prstGeom>
        </p:spPr>
      </p:pic>
      <p:pic>
        <p:nvPicPr>
          <p:cNvPr id="10" name="Picture 9">
            <a:extLst>
              <a:ext uri="{FF2B5EF4-FFF2-40B4-BE49-F238E27FC236}">
                <a16:creationId xmlns:a16="http://schemas.microsoft.com/office/drawing/2014/main" id="{25AA72C2-4CC1-1E20-396D-C411CFF6BD34}"/>
              </a:ext>
            </a:extLst>
          </p:cNvPr>
          <p:cNvPicPr>
            <a:picLocks noChangeAspect="1"/>
          </p:cNvPicPr>
          <p:nvPr/>
        </p:nvPicPr>
        <p:blipFill>
          <a:blip r:embed="rId5"/>
          <a:stretch>
            <a:fillRect/>
          </a:stretch>
        </p:blipFill>
        <p:spPr>
          <a:xfrm>
            <a:off x="7372250" y="3234242"/>
            <a:ext cx="4660712" cy="2948236"/>
          </a:xfrm>
          <a:prstGeom prst="rect">
            <a:avLst/>
          </a:prstGeom>
        </p:spPr>
      </p:pic>
      <p:pic>
        <p:nvPicPr>
          <p:cNvPr id="12" name="Picture 11">
            <a:extLst>
              <a:ext uri="{FF2B5EF4-FFF2-40B4-BE49-F238E27FC236}">
                <a16:creationId xmlns:a16="http://schemas.microsoft.com/office/drawing/2014/main" id="{DB937C3E-B93F-3C9C-0AA5-6A892E30F266}"/>
              </a:ext>
            </a:extLst>
          </p:cNvPr>
          <p:cNvPicPr>
            <a:picLocks noChangeAspect="1"/>
          </p:cNvPicPr>
          <p:nvPr/>
        </p:nvPicPr>
        <p:blipFill>
          <a:blip r:embed="rId6"/>
          <a:stretch>
            <a:fillRect/>
          </a:stretch>
        </p:blipFill>
        <p:spPr>
          <a:xfrm>
            <a:off x="2766313" y="3755110"/>
            <a:ext cx="3655693" cy="2584988"/>
          </a:xfrm>
          <a:prstGeom prst="rect">
            <a:avLst/>
          </a:prstGeom>
        </p:spPr>
      </p:pic>
    </p:spTree>
    <p:extLst>
      <p:ext uri="{BB962C8B-B14F-4D97-AF65-F5344CB8AC3E}">
        <p14:creationId xmlns:p14="http://schemas.microsoft.com/office/powerpoint/2010/main" val="74131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53EE-5B4F-A1D1-4D26-060805F3340E}"/>
              </a:ext>
            </a:extLst>
          </p:cNvPr>
          <p:cNvSpPr>
            <a:spLocks noGrp="1"/>
          </p:cNvSpPr>
          <p:nvPr>
            <p:ph type="title"/>
          </p:nvPr>
        </p:nvSpPr>
        <p:spPr>
          <a:xfrm>
            <a:off x="821006" y="-66559"/>
            <a:ext cx="10515600" cy="1325563"/>
          </a:xfrm>
        </p:spPr>
        <p:txBody>
          <a:bodyPr>
            <a:normAutofit/>
          </a:bodyPr>
          <a:lstStyle/>
          <a:p>
            <a:pPr algn="ctr"/>
            <a:r>
              <a:rPr lang="en-US" sz="3600" dirty="0">
                <a:latin typeface="Orbikular" panose="02020503080400000000" pitchFamily="18" charset="0"/>
              </a:rPr>
              <a:t>Things we did differently</a:t>
            </a:r>
          </a:p>
        </p:txBody>
      </p:sp>
      <p:sp>
        <p:nvSpPr>
          <p:cNvPr id="3" name="Content Placeholder 2">
            <a:extLst>
              <a:ext uri="{FF2B5EF4-FFF2-40B4-BE49-F238E27FC236}">
                <a16:creationId xmlns:a16="http://schemas.microsoft.com/office/drawing/2014/main" id="{B25ADF7E-62F8-6FA4-8684-4CB878EBBD58}"/>
              </a:ext>
            </a:extLst>
          </p:cNvPr>
          <p:cNvSpPr>
            <a:spLocks noGrp="1"/>
          </p:cNvSpPr>
          <p:nvPr>
            <p:ph sz="half" idx="1"/>
          </p:nvPr>
        </p:nvSpPr>
        <p:spPr>
          <a:xfrm>
            <a:off x="168581" y="1072579"/>
            <a:ext cx="5466947" cy="4351338"/>
          </a:xfrm>
        </p:spPr>
        <p:txBody>
          <a:bodyPr>
            <a:normAutofit/>
          </a:bodyPr>
          <a:lstStyle/>
          <a:p>
            <a:pPr>
              <a:spcAft>
                <a:spcPts val="1200"/>
              </a:spcAft>
            </a:pPr>
            <a:r>
              <a:rPr lang="en-US" sz="2000" dirty="0">
                <a:solidFill>
                  <a:schemeClr val="tx2">
                    <a:lumMod val="90000"/>
                    <a:lumOff val="10000"/>
                  </a:schemeClr>
                </a:solidFill>
                <a:latin typeface="Modern Era" panose="02000000000000000000" pitchFamily="50" charset="0"/>
              </a:rPr>
              <a:t>Leveraged Unite Us “Payments” functionality for HRSN eligibility</a:t>
            </a:r>
          </a:p>
          <a:p>
            <a:pPr>
              <a:spcAft>
                <a:spcPts val="1200"/>
              </a:spcAft>
            </a:pPr>
            <a:r>
              <a:rPr lang="en-US" sz="2000" dirty="0">
                <a:solidFill>
                  <a:schemeClr val="tx2">
                    <a:lumMod val="90000"/>
                    <a:lumOff val="10000"/>
                  </a:schemeClr>
                </a:solidFill>
                <a:latin typeface="Modern Era" panose="02000000000000000000" pitchFamily="50" charset="0"/>
              </a:rPr>
              <a:t>Flexibility to implement one or multiple modules for referrals, approvals, service authorization, invoicing, claims, &amp; data reporting</a:t>
            </a:r>
          </a:p>
          <a:p>
            <a:pPr>
              <a:spcAft>
                <a:spcPts val="1200"/>
              </a:spcAft>
            </a:pPr>
            <a:r>
              <a:rPr lang="en-US" sz="2000" dirty="0">
                <a:solidFill>
                  <a:schemeClr val="tx2">
                    <a:lumMod val="90000"/>
                    <a:lumOff val="10000"/>
                  </a:schemeClr>
                </a:solidFill>
                <a:latin typeface="Modern Era" panose="02000000000000000000" pitchFamily="50" charset="0"/>
              </a:rPr>
              <a:t>11 CCOs are in various stages of Payments implementation based on their preferred approach</a:t>
            </a:r>
          </a:p>
        </p:txBody>
      </p:sp>
      <p:pic>
        <p:nvPicPr>
          <p:cNvPr id="12" name="Picture 11">
            <a:extLst>
              <a:ext uri="{FF2B5EF4-FFF2-40B4-BE49-F238E27FC236}">
                <a16:creationId xmlns:a16="http://schemas.microsoft.com/office/drawing/2014/main" id="{2A346D70-FD92-2336-8E8C-FD433ABFF9C6}"/>
              </a:ext>
            </a:extLst>
          </p:cNvPr>
          <p:cNvPicPr>
            <a:picLocks noChangeAspect="1"/>
          </p:cNvPicPr>
          <p:nvPr/>
        </p:nvPicPr>
        <p:blipFill>
          <a:blip r:embed="rId3"/>
          <a:stretch>
            <a:fillRect/>
          </a:stretch>
        </p:blipFill>
        <p:spPr>
          <a:xfrm>
            <a:off x="6253626" y="1122084"/>
            <a:ext cx="5082980" cy="3063505"/>
          </a:xfrm>
          <a:prstGeom prst="rect">
            <a:avLst/>
          </a:prstGeom>
        </p:spPr>
      </p:pic>
      <p:pic>
        <p:nvPicPr>
          <p:cNvPr id="14" name="Picture 13">
            <a:extLst>
              <a:ext uri="{FF2B5EF4-FFF2-40B4-BE49-F238E27FC236}">
                <a16:creationId xmlns:a16="http://schemas.microsoft.com/office/drawing/2014/main" id="{6B851397-2461-DE9F-760C-BE8B95E22F11}"/>
              </a:ext>
            </a:extLst>
          </p:cNvPr>
          <p:cNvPicPr>
            <a:picLocks noChangeAspect="1"/>
          </p:cNvPicPr>
          <p:nvPr/>
        </p:nvPicPr>
        <p:blipFill>
          <a:blip r:embed="rId4"/>
          <a:stretch>
            <a:fillRect/>
          </a:stretch>
        </p:blipFill>
        <p:spPr>
          <a:xfrm>
            <a:off x="6788025" y="3248248"/>
            <a:ext cx="5235394" cy="1874682"/>
          </a:xfrm>
          <a:prstGeom prst="rect">
            <a:avLst/>
          </a:prstGeom>
        </p:spPr>
      </p:pic>
      <p:pic>
        <p:nvPicPr>
          <p:cNvPr id="16" name="Picture 15">
            <a:extLst>
              <a:ext uri="{FF2B5EF4-FFF2-40B4-BE49-F238E27FC236}">
                <a16:creationId xmlns:a16="http://schemas.microsoft.com/office/drawing/2014/main" id="{13C9EDAA-C818-A50E-D230-0F1C1945CDA2}"/>
              </a:ext>
            </a:extLst>
          </p:cNvPr>
          <p:cNvPicPr>
            <a:picLocks noChangeAspect="1"/>
          </p:cNvPicPr>
          <p:nvPr/>
        </p:nvPicPr>
        <p:blipFill>
          <a:blip r:embed="rId5"/>
          <a:stretch>
            <a:fillRect/>
          </a:stretch>
        </p:blipFill>
        <p:spPr>
          <a:xfrm>
            <a:off x="3113967" y="3911216"/>
            <a:ext cx="4580017" cy="3025402"/>
          </a:xfrm>
          <a:prstGeom prst="rect">
            <a:avLst/>
          </a:prstGeom>
        </p:spPr>
      </p:pic>
    </p:spTree>
    <p:extLst>
      <p:ext uri="{BB962C8B-B14F-4D97-AF65-F5344CB8AC3E}">
        <p14:creationId xmlns:p14="http://schemas.microsoft.com/office/powerpoint/2010/main" val="2653136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53EE-5B4F-A1D1-4D26-060805F3340E}"/>
              </a:ext>
            </a:extLst>
          </p:cNvPr>
          <p:cNvSpPr>
            <a:spLocks noGrp="1"/>
          </p:cNvSpPr>
          <p:nvPr>
            <p:ph type="title"/>
          </p:nvPr>
        </p:nvSpPr>
        <p:spPr>
          <a:xfrm>
            <a:off x="838200" y="365125"/>
            <a:ext cx="10515600" cy="779463"/>
          </a:xfrm>
        </p:spPr>
        <p:txBody>
          <a:bodyPr>
            <a:normAutofit/>
          </a:bodyPr>
          <a:lstStyle/>
          <a:p>
            <a:pPr algn="ctr"/>
            <a:r>
              <a:rPr lang="en-US" sz="3600" dirty="0">
                <a:latin typeface="Orbikular" panose="02020503080400000000" pitchFamily="18" charset="0"/>
              </a:rPr>
              <a:t>Things we did differently</a:t>
            </a:r>
          </a:p>
        </p:txBody>
      </p:sp>
      <p:sp>
        <p:nvSpPr>
          <p:cNvPr id="3" name="Content Placeholder 2">
            <a:extLst>
              <a:ext uri="{FF2B5EF4-FFF2-40B4-BE49-F238E27FC236}">
                <a16:creationId xmlns:a16="http://schemas.microsoft.com/office/drawing/2014/main" id="{B25ADF7E-62F8-6FA4-8684-4CB878EBBD58}"/>
              </a:ext>
            </a:extLst>
          </p:cNvPr>
          <p:cNvSpPr>
            <a:spLocks noGrp="1"/>
          </p:cNvSpPr>
          <p:nvPr>
            <p:ph sz="half" idx="1"/>
          </p:nvPr>
        </p:nvSpPr>
        <p:spPr>
          <a:xfrm>
            <a:off x="644237" y="1597025"/>
            <a:ext cx="5181600" cy="4351338"/>
          </a:xfrm>
        </p:spPr>
        <p:txBody>
          <a:bodyPr>
            <a:normAutofit/>
          </a:bodyPr>
          <a:lstStyle/>
          <a:p>
            <a:r>
              <a:rPr lang="en-US" sz="2400" dirty="0">
                <a:solidFill>
                  <a:schemeClr val="tx2">
                    <a:lumMod val="90000"/>
                    <a:lumOff val="10000"/>
                  </a:schemeClr>
                </a:solidFill>
                <a:latin typeface="Modern Era" panose="02000000000000000000" pitchFamily="50" charset="0"/>
              </a:rPr>
              <a:t>Implemented a “Front Door” approach to HRSN requests in partnership with 211info</a:t>
            </a:r>
          </a:p>
        </p:txBody>
      </p:sp>
      <p:pic>
        <p:nvPicPr>
          <p:cNvPr id="8" name="Picture 7">
            <a:extLst>
              <a:ext uri="{FF2B5EF4-FFF2-40B4-BE49-F238E27FC236}">
                <a16:creationId xmlns:a16="http://schemas.microsoft.com/office/drawing/2014/main" id="{D78F1D45-3387-F0F5-3690-FE09B84C0490}"/>
              </a:ext>
            </a:extLst>
          </p:cNvPr>
          <p:cNvPicPr>
            <a:picLocks noChangeAspect="1"/>
          </p:cNvPicPr>
          <p:nvPr/>
        </p:nvPicPr>
        <p:blipFill>
          <a:blip r:embed="rId3"/>
          <a:stretch>
            <a:fillRect/>
          </a:stretch>
        </p:blipFill>
        <p:spPr>
          <a:xfrm>
            <a:off x="6366164" y="1476356"/>
            <a:ext cx="5118008" cy="2728276"/>
          </a:xfrm>
          <a:prstGeom prst="rect">
            <a:avLst/>
          </a:prstGeom>
        </p:spPr>
      </p:pic>
      <p:pic>
        <p:nvPicPr>
          <p:cNvPr id="10" name="Picture 9">
            <a:extLst>
              <a:ext uri="{FF2B5EF4-FFF2-40B4-BE49-F238E27FC236}">
                <a16:creationId xmlns:a16="http://schemas.microsoft.com/office/drawing/2014/main" id="{509A6435-62D1-EB5E-C175-803007A1CF09}"/>
              </a:ext>
            </a:extLst>
          </p:cNvPr>
          <p:cNvPicPr>
            <a:picLocks noChangeAspect="1"/>
          </p:cNvPicPr>
          <p:nvPr/>
        </p:nvPicPr>
        <p:blipFill>
          <a:blip r:embed="rId4"/>
          <a:stretch>
            <a:fillRect/>
          </a:stretch>
        </p:blipFill>
        <p:spPr>
          <a:xfrm>
            <a:off x="6172202" y="4302047"/>
            <a:ext cx="5624047" cy="922100"/>
          </a:xfrm>
          <a:prstGeom prst="rect">
            <a:avLst/>
          </a:prstGeom>
        </p:spPr>
      </p:pic>
      <p:pic>
        <p:nvPicPr>
          <p:cNvPr id="5" name="Picture 4">
            <a:extLst>
              <a:ext uri="{FF2B5EF4-FFF2-40B4-BE49-F238E27FC236}">
                <a16:creationId xmlns:a16="http://schemas.microsoft.com/office/drawing/2014/main" id="{90B27564-3EC2-3239-C817-9F44B8C3AC65}"/>
              </a:ext>
            </a:extLst>
          </p:cNvPr>
          <p:cNvPicPr>
            <a:picLocks noChangeAspect="1"/>
          </p:cNvPicPr>
          <p:nvPr/>
        </p:nvPicPr>
        <p:blipFill>
          <a:blip r:embed="rId5"/>
          <a:stretch>
            <a:fillRect/>
          </a:stretch>
        </p:blipFill>
        <p:spPr>
          <a:xfrm>
            <a:off x="163924" y="3380865"/>
            <a:ext cx="5855876" cy="3481872"/>
          </a:xfrm>
          <a:prstGeom prst="rect">
            <a:avLst/>
          </a:prstGeom>
        </p:spPr>
      </p:pic>
    </p:spTree>
    <p:extLst>
      <p:ext uri="{BB962C8B-B14F-4D97-AF65-F5344CB8AC3E}">
        <p14:creationId xmlns:p14="http://schemas.microsoft.com/office/powerpoint/2010/main" val="95365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53EE-5B4F-A1D1-4D26-060805F3340E}"/>
              </a:ext>
            </a:extLst>
          </p:cNvPr>
          <p:cNvSpPr>
            <a:spLocks noGrp="1"/>
          </p:cNvSpPr>
          <p:nvPr>
            <p:ph type="title"/>
          </p:nvPr>
        </p:nvSpPr>
        <p:spPr>
          <a:xfrm>
            <a:off x="838200" y="-267166"/>
            <a:ext cx="10515600" cy="1325563"/>
          </a:xfrm>
        </p:spPr>
        <p:txBody>
          <a:bodyPr>
            <a:normAutofit/>
          </a:bodyPr>
          <a:lstStyle/>
          <a:p>
            <a:pPr algn="ctr"/>
            <a:r>
              <a:rPr lang="en-US" sz="3600" dirty="0">
                <a:latin typeface="Orbikular" panose="02020503080400000000" pitchFamily="18" charset="0"/>
              </a:rPr>
              <a:t>Things we did differently</a:t>
            </a:r>
          </a:p>
        </p:txBody>
      </p:sp>
      <p:sp>
        <p:nvSpPr>
          <p:cNvPr id="3" name="Content Placeholder 2">
            <a:extLst>
              <a:ext uri="{FF2B5EF4-FFF2-40B4-BE49-F238E27FC236}">
                <a16:creationId xmlns:a16="http://schemas.microsoft.com/office/drawing/2014/main" id="{B25ADF7E-62F8-6FA4-8684-4CB878EBBD58}"/>
              </a:ext>
            </a:extLst>
          </p:cNvPr>
          <p:cNvSpPr>
            <a:spLocks noGrp="1"/>
          </p:cNvSpPr>
          <p:nvPr>
            <p:ph sz="half" idx="1"/>
          </p:nvPr>
        </p:nvSpPr>
        <p:spPr>
          <a:xfrm>
            <a:off x="457543" y="1217147"/>
            <a:ext cx="4242955" cy="844694"/>
          </a:xfrm>
        </p:spPr>
        <p:txBody>
          <a:bodyPr>
            <a:normAutofit fontScale="92500"/>
          </a:bodyPr>
          <a:lstStyle/>
          <a:p>
            <a:r>
              <a:rPr lang="en-US" sz="2400" dirty="0">
                <a:solidFill>
                  <a:schemeClr val="tx2">
                    <a:lumMod val="90000"/>
                    <a:lumOff val="10000"/>
                  </a:schemeClr>
                </a:solidFill>
                <a:latin typeface="Modern Era" panose="02000000000000000000" pitchFamily="50" charset="0"/>
              </a:rPr>
              <a:t>Fulfilled Climate Requests In House or via CBO partners</a:t>
            </a:r>
          </a:p>
        </p:txBody>
      </p:sp>
      <p:sp>
        <p:nvSpPr>
          <p:cNvPr id="9" name="TextBox 8">
            <a:extLst>
              <a:ext uri="{FF2B5EF4-FFF2-40B4-BE49-F238E27FC236}">
                <a16:creationId xmlns:a16="http://schemas.microsoft.com/office/drawing/2014/main" id="{349048B7-438E-7E41-573C-8B38588849C1}"/>
              </a:ext>
            </a:extLst>
          </p:cNvPr>
          <p:cNvSpPr txBox="1"/>
          <p:nvPr/>
        </p:nvSpPr>
        <p:spPr>
          <a:xfrm>
            <a:off x="6096000" y="784909"/>
            <a:ext cx="5597236" cy="369332"/>
          </a:xfrm>
          <a:prstGeom prst="rect">
            <a:avLst/>
          </a:prstGeom>
          <a:noFill/>
        </p:spPr>
        <p:txBody>
          <a:bodyPr wrap="square" rtlCol="0">
            <a:spAutoFit/>
          </a:bodyPr>
          <a:lstStyle/>
          <a:p>
            <a:pPr algn="ctr"/>
            <a:r>
              <a:rPr lang="en-US" b="1" dirty="0">
                <a:solidFill>
                  <a:schemeClr val="accent2"/>
                </a:solidFill>
              </a:rPr>
              <a:t>CBO to CCO for Climate Device Fulfillment</a:t>
            </a:r>
          </a:p>
        </p:txBody>
      </p:sp>
      <p:sp>
        <p:nvSpPr>
          <p:cNvPr id="11" name="TextBox 10">
            <a:extLst>
              <a:ext uri="{FF2B5EF4-FFF2-40B4-BE49-F238E27FC236}">
                <a16:creationId xmlns:a16="http://schemas.microsoft.com/office/drawing/2014/main" id="{97E16F38-3082-BC22-6FD0-2BE3A510350C}"/>
              </a:ext>
            </a:extLst>
          </p:cNvPr>
          <p:cNvSpPr txBox="1"/>
          <p:nvPr/>
        </p:nvSpPr>
        <p:spPr>
          <a:xfrm>
            <a:off x="141458" y="3643634"/>
            <a:ext cx="5597236" cy="369332"/>
          </a:xfrm>
          <a:prstGeom prst="rect">
            <a:avLst/>
          </a:prstGeom>
          <a:noFill/>
        </p:spPr>
        <p:txBody>
          <a:bodyPr wrap="square" rtlCol="0">
            <a:spAutoFit/>
          </a:bodyPr>
          <a:lstStyle/>
          <a:p>
            <a:pPr algn="ctr"/>
            <a:r>
              <a:rPr lang="en-US" b="1" dirty="0">
                <a:solidFill>
                  <a:schemeClr val="accent2"/>
                </a:solidFill>
              </a:rPr>
              <a:t>CCO/IDS Plan to CBO for Climate Device Fulfillment</a:t>
            </a:r>
          </a:p>
        </p:txBody>
      </p:sp>
      <p:pic>
        <p:nvPicPr>
          <p:cNvPr id="6" name="Picture 5">
            <a:extLst>
              <a:ext uri="{FF2B5EF4-FFF2-40B4-BE49-F238E27FC236}">
                <a16:creationId xmlns:a16="http://schemas.microsoft.com/office/drawing/2014/main" id="{34DC892D-1BF7-CFD2-6CAE-1B7687FA9CC8}"/>
              </a:ext>
            </a:extLst>
          </p:cNvPr>
          <p:cNvPicPr>
            <a:picLocks noChangeAspect="1"/>
          </p:cNvPicPr>
          <p:nvPr/>
        </p:nvPicPr>
        <p:blipFill>
          <a:blip r:embed="rId3"/>
          <a:stretch>
            <a:fillRect/>
          </a:stretch>
        </p:blipFill>
        <p:spPr>
          <a:xfrm>
            <a:off x="5803389" y="1218702"/>
            <a:ext cx="6378493" cy="2781541"/>
          </a:xfrm>
          <a:prstGeom prst="rect">
            <a:avLst/>
          </a:prstGeom>
        </p:spPr>
      </p:pic>
      <p:sp>
        <p:nvSpPr>
          <p:cNvPr id="12" name="TextBox 11">
            <a:extLst>
              <a:ext uri="{FF2B5EF4-FFF2-40B4-BE49-F238E27FC236}">
                <a16:creationId xmlns:a16="http://schemas.microsoft.com/office/drawing/2014/main" id="{27F996D6-4347-9A07-5130-5F223218B0B5}"/>
              </a:ext>
            </a:extLst>
          </p:cNvPr>
          <p:cNvSpPr txBox="1"/>
          <p:nvPr/>
        </p:nvSpPr>
        <p:spPr>
          <a:xfrm>
            <a:off x="5768268" y="1217147"/>
            <a:ext cx="3224367" cy="2781541"/>
          </a:xfrm>
          <a:prstGeom prst="rect">
            <a:avLst/>
          </a:prstGeom>
          <a:noFill/>
          <a:ln w="38100">
            <a:solidFill>
              <a:schemeClr val="accent2"/>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4DF48271-2243-F7D1-7516-ACC6C0DE4051}"/>
              </a:ext>
            </a:extLst>
          </p:cNvPr>
          <p:cNvSpPr txBox="1"/>
          <p:nvPr/>
        </p:nvSpPr>
        <p:spPr>
          <a:xfrm>
            <a:off x="8957516" y="1217147"/>
            <a:ext cx="3224366" cy="2795819"/>
          </a:xfrm>
          <a:prstGeom prst="rect">
            <a:avLst/>
          </a:prstGeom>
          <a:noFill/>
          <a:ln w="38100">
            <a:solidFill>
              <a:schemeClr val="accent2"/>
            </a:solidFill>
          </a:ln>
        </p:spPr>
        <p:txBody>
          <a:bodyPr wrap="square" rtlCol="0">
            <a:spAutoFit/>
          </a:bodyPr>
          <a:lstStyle/>
          <a:p>
            <a:endParaRPr lang="en-US" dirty="0"/>
          </a:p>
        </p:txBody>
      </p:sp>
      <p:pic>
        <p:nvPicPr>
          <p:cNvPr id="17" name="Picture 16">
            <a:extLst>
              <a:ext uri="{FF2B5EF4-FFF2-40B4-BE49-F238E27FC236}">
                <a16:creationId xmlns:a16="http://schemas.microsoft.com/office/drawing/2014/main" id="{27E3CC79-2BA8-CC21-A720-8BF4968FA9FB}"/>
              </a:ext>
            </a:extLst>
          </p:cNvPr>
          <p:cNvPicPr>
            <a:picLocks noChangeAspect="1"/>
          </p:cNvPicPr>
          <p:nvPr/>
        </p:nvPicPr>
        <p:blipFill>
          <a:blip r:embed="rId4"/>
          <a:stretch>
            <a:fillRect/>
          </a:stretch>
        </p:blipFill>
        <p:spPr>
          <a:xfrm>
            <a:off x="162230" y="4086302"/>
            <a:ext cx="6454699" cy="2819644"/>
          </a:xfrm>
          <a:prstGeom prst="rect">
            <a:avLst/>
          </a:prstGeom>
        </p:spPr>
      </p:pic>
      <p:sp>
        <p:nvSpPr>
          <p:cNvPr id="15" name="TextBox 14">
            <a:extLst>
              <a:ext uri="{FF2B5EF4-FFF2-40B4-BE49-F238E27FC236}">
                <a16:creationId xmlns:a16="http://schemas.microsoft.com/office/drawing/2014/main" id="{129C4E0E-B12F-6D7A-120C-5520A56482A9}"/>
              </a:ext>
            </a:extLst>
          </p:cNvPr>
          <p:cNvSpPr txBox="1"/>
          <p:nvPr/>
        </p:nvSpPr>
        <p:spPr>
          <a:xfrm>
            <a:off x="3319340" y="4128452"/>
            <a:ext cx="3277496" cy="2730105"/>
          </a:xfrm>
          <a:prstGeom prst="rect">
            <a:avLst/>
          </a:prstGeom>
          <a:noFill/>
          <a:ln w="38100">
            <a:solidFill>
              <a:schemeClr val="accent2"/>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24647944-99D9-CC7A-1BEC-5CAC92D5B048}"/>
              </a:ext>
            </a:extLst>
          </p:cNvPr>
          <p:cNvSpPr txBox="1"/>
          <p:nvPr/>
        </p:nvSpPr>
        <p:spPr>
          <a:xfrm>
            <a:off x="141458" y="4124412"/>
            <a:ext cx="3177882" cy="2721754"/>
          </a:xfrm>
          <a:prstGeom prst="rect">
            <a:avLst/>
          </a:prstGeom>
          <a:noFill/>
          <a:ln w="38100">
            <a:solidFill>
              <a:schemeClr val="accent2"/>
            </a:solidFill>
          </a:ln>
        </p:spPr>
        <p:txBody>
          <a:bodyPr wrap="square" rtlCol="0">
            <a:spAutoFit/>
          </a:bodyPr>
          <a:lstStyle/>
          <a:p>
            <a:endParaRPr lang="en-US" dirty="0"/>
          </a:p>
        </p:txBody>
      </p:sp>
    </p:spTree>
    <p:extLst>
      <p:ext uri="{BB962C8B-B14F-4D97-AF65-F5344CB8AC3E}">
        <p14:creationId xmlns:p14="http://schemas.microsoft.com/office/powerpoint/2010/main" val="1721161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Unite Us Presentation">
  <a:themeElements>
    <a:clrScheme name="Simple Light">
      <a:dk1>
        <a:srgbClr val="2C405A"/>
      </a:dk1>
      <a:lt1>
        <a:srgbClr val="FFFFFF"/>
      </a:lt1>
      <a:dk2>
        <a:srgbClr val="3B8BCA"/>
      </a:dk2>
      <a:lt2>
        <a:srgbClr val="D0DEEF"/>
      </a:lt2>
      <a:accent1>
        <a:srgbClr val="333333"/>
      </a:accent1>
      <a:accent2>
        <a:srgbClr val="828282"/>
      </a:accent2>
      <a:accent3>
        <a:srgbClr val="EAF0F7"/>
      </a:accent3>
      <a:accent4>
        <a:srgbClr val="F270A3"/>
      </a:accent4>
      <a:accent5>
        <a:srgbClr val="F04759"/>
      </a:accent5>
      <a:accent6>
        <a:srgbClr val="F07012"/>
      </a:accent6>
      <a:hlink>
        <a:srgbClr val="3B8BC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008C4B48419A498EC2AA1E62DED1CD" ma:contentTypeVersion="17" ma:contentTypeDescription="Create a new document." ma:contentTypeScope="" ma:versionID="528e56a726f991ad849ddb4460b5616d">
  <xsd:schema xmlns:xsd="http://www.w3.org/2001/XMLSchema" xmlns:xs="http://www.w3.org/2001/XMLSchema" xmlns:p="http://schemas.microsoft.com/office/2006/metadata/properties" xmlns:ns2="fc5f613b-24f7-4db8-8db8-72f95f05df29" xmlns:ns3="ee2a156a-d040-4192-96b3-13ce91ba548a" targetNamespace="http://schemas.microsoft.com/office/2006/metadata/properties" ma:root="true" ma:fieldsID="b23068c98e41d41572a3a37eed28f351" ns2:_="" ns3:_="">
    <xsd:import namespace="fc5f613b-24f7-4db8-8db8-72f95f05df29"/>
    <xsd:import namespace="ee2a156a-d040-4192-96b3-13ce91ba54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f613b-24f7-4db8-8db8-72f95f05df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c08f72f-53aa-4535-8787-b1d84ba2ec7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2a156a-d040-4192-96b3-13ce91ba548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3fc8c7e-3180-4360-b66e-ced36cb89724}" ma:internalName="TaxCatchAll" ma:showField="CatchAllData" ma:web="ee2a156a-d040-4192-96b3-13ce91ba548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e2a156a-d040-4192-96b3-13ce91ba548a" xsi:nil="true"/>
    <lcf76f155ced4ddcb4097134ff3c332f xmlns="fc5f613b-24f7-4db8-8db8-72f95f05df2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E55EEA-6FDA-45A5-8364-E7819B719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5f613b-24f7-4db8-8db8-72f95f05df29"/>
    <ds:schemaRef ds:uri="ee2a156a-d040-4192-96b3-13ce91ba54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E20512-A7AF-4DAA-948F-86B6D37C10A1}">
  <ds:schemaRefs>
    <ds:schemaRef ds:uri="http://schemas.microsoft.com/office/2006/metadata/properties"/>
    <ds:schemaRef ds:uri="http://schemas.microsoft.com/office/infopath/2007/PartnerControls"/>
    <ds:schemaRef ds:uri="ee2a156a-d040-4192-96b3-13ce91ba548a"/>
    <ds:schemaRef ds:uri="fc5f613b-24f7-4db8-8db8-72f95f05df29"/>
  </ds:schemaRefs>
</ds:datastoreItem>
</file>

<file path=customXml/itemProps3.xml><?xml version="1.0" encoding="utf-8"?>
<ds:datastoreItem xmlns:ds="http://schemas.openxmlformats.org/officeDocument/2006/customXml" ds:itemID="{3AF2E366-7A79-4D1E-B1C6-A362629151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1087</TotalTime>
  <Words>1121</Words>
  <Application>Microsoft Office PowerPoint</Application>
  <PresentationFormat>Widescreen</PresentationFormat>
  <Paragraphs>182</Paragraphs>
  <Slides>12</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Aptos</vt:lpstr>
      <vt:lpstr>Aptos Display</vt:lpstr>
      <vt:lpstr>Arial</vt:lpstr>
      <vt:lpstr>Avenir</vt:lpstr>
      <vt:lpstr>Calibri</vt:lpstr>
      <vt:lpstr>Modern Era</vt:lpstr>
      <vt:lpstr>Orbikular</vt:lpstr>
      <vt:lpstr>Proxima Nova</vt:lpstr>
      <vt:lpstr>Proxima Nova Extrabold</vt:lpstr>
      <vt:lpstr>Proxima Nova Semibold</vt:lpstr>
      <vt:lpstr>Office Theme</vt:lpstr>
      <vt:lpstr>Unite Us Presentation</vt:lpstr>
      <vt:lpstr>Early learnings from the use of Community Information Exchange (CIE) for implementation of the Health-Related Social Needs (HRSN) Medicaid Waiver Benefit</vt:lpstr>
      <vt:lpstr>Panelists</vt:lpstr>
      <vt:lpstr>PowerPoint Presentation</vt:lpstr>
      <vt:lpstr>PowerPoint Presentation</vt:lpstr>
      <vt:lpstr>Implementing the HRSN Benefit using CIE </vt:lpstr>
      <vt:lpstr>Things we did in similar ways</vt:lpstr>
      <vt:lpstr>Things we did differently</vt:lpstr>
      <vt:lpstr>Things we did differently</vt:lpstr>
      <vt:lpstr>Things we did differently</vt:lpstr>
      <vt:lpstr>Things we learned so far</vt:lpstr>
      <vt:lpstr>Where we go from here…</vt:lpstr>
      <vt:lpstr>Questions?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Liz Whitworth</dc:creator>
  <cp:lastModifiedBy>Liz Whitworth</cp:lastModifiedBy>
  <cp:revision>8</cp:revision>
  <dcterms:created xsi:type="dcterms:W3CDTF">2024-09-04T16:24:52Z</dcterms:created>
  <dcterms:modified xsi:type="dcterms:W3CDTF">2024-09-26T23:04:51Z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0x01010045008C4B48419A498EC2AA1E62DED1CD</vt:lpwstr>
  </property>
  <property fmtid="{D5CDD505-2E9C-101B-9397-08002B2CF9AE}" pid="3" name="MediaServiceImageTags">
    <vt:lpwstr/>
  </property>
</Properties>
</file>